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9"/>
  </p:notesMasterIdLst>
  <p:handoutMasterIdLst>
    <p:handoutMasterId r:id="rId120"/>
  </p:handoutMasterIdLst>
  <p:sldIdLst>
    <p:sldId id="277" r:id="rId5"/>
    <p:sldId id="348" r:id="rId6"/>
    <p:sldId id="343" r:id="rId7"/>
    <p:sldId id="344" r:id="rId8"/>
    <p:sldId id="346" r:id="rId9"/>
    <p:sldId id="334" r:id="rId10"/>
    <p:sldId id="365" r:id="rId11"/>
    <p:sldId id="336" r:id="rId12"/>
    <p:sldId id="383" r:id="rId13"/>
    <p:sldId id="288" r:id="rId14"/>
    <p:sldId id="337" r:id="rId15"/>
    <p:sldId id="289" r:id="rId16"/>
    <p:sldId id="302" r:id="rId17"/>
    <p:sldId id="301" r:id="rId18"/>
    <p:sldId id="345" r:id="rId19"/>
    <p:sldId id="298" r:id="rId20"/>
    <p:sldId id="356" r:id="rId21"/>
    <p:sldId id="317" r:id="rId22"/>
    <p:sldId id="461" r:id="rId23"/>
    <p:sldId id="409" r:id="rId24"/>
    <p:sldId id="410" r:id="rId25"/>
    <p:sldId id="299" r:id="rId26"/>
    <p:sldId id="403" r:id="rId27"/>
    <p:sldId id="400" r:id="rId28"/>
    <p:sldId id="401" r:id="rId29"/>
    <p:sldId id="384" r:id="rId30"/>
    <p:sldId id="453" r:id="rId31"/>
    <p:sldId id="454" r:id="rId32"/>
    <p:sldId id="264" r:id="rId33"/>
    <p:sldId id="257" r:id="rId34"/>
    <p:sldId id="310" r:id="rId35"/>
    <p:sldId id="340" r:id="rId36"/>
    <p:sldId id="312" r:id="rId37"/>
    <p:sldId id="347" r:id="rId38"/>
    <p:sldId id="258" r:id="rId39"/>
    <p:sldId id="313" r:id="rId40"/>
    <p:sldId id="432" r:id="rId41"/>
    <p:sldId id="434" r:id="rId42"/>
    <p:sldId id="435" r:id="rId43"/>
    <p:sldId id="439" r:id="rId44"/>
    <p:sldId id="444" r:id="rId45"/>
    <p:sldId id="448" r:id="rId46"/>
    <p:sldId id="460" r:id="rId47"/>
    <p:sldId id="408" r:id="rId48"/>
    <p:sldId id="449" r:id="rId49"/>
    <p:sldId id="450" r:id="rId50"/>
    <p:sldId id="452" r:id="rId51"/>
    <p:sldId id="314" r:id="rId52"/>
    <p:sldId id="425" r:id="rId53"/>
    <p:sldId id="278" r:id="rId54"/>
    <p:sldId id="279" r:id="rId55"/>
    <p:sldId id="339" r:id="rId56"/>
    <p:sldId id="429" r:id="rId57"/>
    <p:sldId id="367" r:id="rId58"/>
    <p:sldId id="286" r:id="rId59"/>
    <p:sldId id="287" r:id="rId60"/>
    <p:sldId id="385" r:id="rId61"/>
    <p:sldId id="281" r:id="rId62"/>
    <p:sldId id="427" r:id="rId63"/>
    <p:sldId id="285" r:id="rId64"/>
    <p:sldId id="370" r:id="rId65"/>
    <p:sldId id="373" r:id="rId66"/>
    <p:sldId id="374" r:id="rId67"/>
    <p:sldId id="430" r:id="rId68"/>
    <p:sldId id="431" r:id="rId69"/>
    <p:sldId id="433" r:id="rId70"/>
    <p:sldId id="463" r:id="rId71"/>
    <p:sldId id="355" r:id="rId72"/>
    <p:sldId id="392" r:id="rId73"/>
    <p:sldId id="386" r:id="rId74"/>
    <p:sldId id="376" r:id="rId75"/>
    <p:sldId id="440" r:id="rId76"/>
    <p:sldId id="441" r:id="rId77"/>
    <p:sldId id="443" r:id="rId78"/>
    <p:sldId id="442" r:id="rId79"/>
    <p:sldId id="391" r:id="rId80"/>
    <p:sldId id="462" r:id="rId81"/>
    <p:sldId id="446" r:id="rId82"/>
    <p:sldId id="377" r:id="rId83"/>
    <p:sldId id="378" r:id="rId84"/>
    <p:sldId id="398" r:id="rId85"/>
    <p:sldId id="332" r:id="rId86"/>
    <p:sldId id="333" r:id="rId87"/>
    <p:sldId id="349" r:id="rId88"/>
    <p:sldId id="352" r:id="rId89"/>
    <p:sldId id="353" r:id="rId90"/>
    <p:sldId id="322" r:id="rId91"/>
    <p:sldId id="323" r:id="rId92"/>
    <p:sldId id="414" r:id="rId93"/>
    <p:sldId id="445" r:id="rId94"/>
    <p:sldId id="325" r:id="rId95"/>
    <p:sldId id="324" r:id="rId96"/>
    <p:sldId id="451" r:id="rId97"/>
    <p:sldId id="416" r:id="rId98"/>
    <p:sldId id="459" r:id="rId99"/>
    <p:sldId id="405" r:id="rId100"/>
    <p:sldId id="407" r:id="rId101"/>
    <p:sldId id="413" r:id="rId102"/>
    <p:sldId id="415" r:id="rId103"/>
    <p:sldId id="417" r:id="rId104"/>
    <p:sldId id="420" r:id="rId105"/>
    <p:sldId id="455" r:id="rId106"/>
    <p:sldId id="456" r:id="rId107"/>
    <p:sldId id="457" r:id="rId108"/>
    <p:sldId id="458" r:id="rId109"/>
    <p:sldId id="424" r:id="rId110"/>
    <p:sldId id="326" r:id="rId111"/>
    <p:sldId id="329" r:id="rId112"/>
    <p:sldId id="328" r:id="rId113"/>
    <p:sldId id="447" r:id="rId114"/>
    <p:sldId id="262" r:id="rId115"/>
    <p:sldId id="284" r:id="rId116"/>
    <p:sldId id="296" r:id="rId117"/>
    <p:sldId id="368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eyagunasekera S.H.P. it18059564" initials="Ai" lastIdx="25" clrIdx="0">
    <p:extLst>
      <p:ext uri="{19B8F6BF-5375-455C-9EA6-DF929625EA0E}">
        <p15:presenceInfo xmlns:p15="http://schemas.microsoft.com/office/powerpoint/2012/main" userId="S::it18059564@my.sliit.lk::52a60eb8-fec4-43f8-8a5f-88a32217dc02" providerId="AD"/>
      </p:ext>
    </p:extLst>
  </p:cmAuthor>
  <p:cmAuthor id="2" name="Udari Kaushalya G. L. it18056976" initials="UKGLi" lastIdx="2" clrIdx="1">
    <p:extLst>
      <p:ext uri="{19B8F6BF-5375-455C-9EA6-DF929625EA0E}">
        <p15:presenceInfo xmlns:p15="http://schemas.microsoft.com/office/powerpoint/2012/main" userId="Udari Kaushalya G. L. it1805697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87783-20A6-11EE-B96D-1ED31308AE16}" v="245" dt="2021-10-15T03:32:33.093"/>
    <p1510:client id="{6FF5AA31-EAE4-66B5-E28A-3C32B3FBD46E}" v="415" dt="2021-10-14T13:25:01.082"/>
    <p1510:client id="{9F4D48D4-F6ED-4F1D-9AE2-D6C2DEFD0FAF}" v="924" dt="2021-10-15T04:55:15.262"/>
    <p1510:client id="{B93B5C17-4B6E-4538-B014-C7014A98F0FE}" v="3297" dt="2021-10-15T05:41:09.376"/>
    <p1510:client id="{BA95C630-154F-4219-8EC8-97DAE9057DCE}" v="1864" dt="2021-10-14T17:16:24.085"/>
    <p1510:client id="{C006D90B-3ACA-473E-8037-FFB9184B7813}" v="4736" dt="2021-10-15T05:32:22.072"/>
    <p1510:client id="{C5CDDC96-61CC-B85D-2499-DE88B4DBE16B}" v="105" dt="2021-10-14T13:00:14.834"/>
    <p1510:client id="{DF76E146-A54F-2EEB-E223-D128536AB64E}" v="395" dt="2021-10-14T12:47:37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4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handoutMaster" Target="handoutMasters/handoutMaster1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ari Kaushalya G. L. it18056976" userId="51b9b6a1-f24e-4538-b845-86ab28a9dd08" providerId="ADAL" clId="{C006D90B-3ACA-473E-8037-FFB9184B7813}"/>
    <pc:docChg chg="undo redo custSel addSld delSld modSld sldOrd">
      <pc:chgData name="Udari Kaushalya G. L. it18056976" userId="51b9b6a1-f24e-4538-b845-86ab28a9dd08" providerId="ADAL" clId="{C006D90B-3ACA-473E-8037-FFB9184B7813}" dt="2021-10-15T05:32:22.072" v="4736" actId="20577"/>
      <pc:docMkLst>
        <pc:docMk/>
      </pc:docMkLst>
      <pc:sldChg chg="modSp mod">
        <pc:chgData name="Udari Kaushalya G. L. it18056976" userId="51b9b6a1-f24e-4538-b845-86ab28a9dd08" providerId="ADAL" clId="{C006D90B-3ACA-473E-8037-FFB9184B7813}" dt="2021-10-14T18:38:57.738" v="3890" actId="12269"/>
        <pc:sldMkLst>
          <pc:docMk/>
          <pc:sldMk cId="3487511574" sldId="285"/>
        </pc:sldMkLst>
        <pc:graphicFrameChg chg="mod">
          <ac:chgData name="Udari Kaushalya G. L. it18056976" userId="51b9b6a1-f24e-4538-b845-86ab28a9dd08" providerId="ADAL" clId="{C006D90B-3ACA-473E-8037-FFB9184B7813}" dt="2021-10-14T18:38:57.738" v="3890" actId="12269"/>
          <ac:graphicFrameMkLst>
            <pc:docMk/>
            <pc:sldMk cId="3487511574" sldId="285"/>
            <ac:graphicFrameMk id="8" creationId="{A30F79CA-F983-4404-AB93-32F0AA7AF84F}"/>
          </ac:graphicFrameMkLst>
        </pc:graphicFrameChg>
      </pc:sldChg>
      <pc:sldChg chg="modSp">
        <pc:chgData name="Udari Kaushalya G. L. it18056976" userId="51b9b6a1-f24e-4538-b845-86ab28a9dd08" providerId="ADAL" clId="{C006D90B-3ACA-473E-8037-FFB9184B7813}" dt="2021-10-14T15:11:33.883" v="884" actId="313"/>
        <pc:sldMkLst>
          <pc:docMk/>
          <pc:sldMk cId="560746867" sldId="287"/>
        </pc:sldMkLst>
        <pc:graphicFrameChg chg="mod">
          <ac:chgData name="Udari Kaushalya G. L. it18056976" userId="51b9b6a1-f24e-4538-b845-86ab28a9dd08" providerId="ADAL" clId="{C006D90B-3ACA-473E-8037-FFB9184B7813}" dt="2021-10-14T15:11:33.883" v="884" actId="313"/>
          <ac:graphicFrameMkLst>
            <pc:docMk/>
            <pc:sldMk cId="560746867" sldId="287"/>
            <ac:graphicFrameMk id="5" creationId="{E7329CC0-186F-4C4E-A112-BFB1523D7D3B}"/>
          </ac:graphicFrameMkLst>
        </pc:graphicFrameChg>
      </pc:sldChg>
      <pc:sldChg chg="addSp delSp modSp mod">
        <pc:chgData name="Udari Kaushalya G. L. it18056976" userId="51b9b6a1-f24e-4538-b845-86ab28a9dd08" providerId="ADAL" clId="{C006D90B-3ACA-473E-8037-FFB9184B7813}" dt="2021-10-14T18:13:36.727" v="3744" actId="14100"/>
        <pc:sldMkLst>
          <pc:docMk/>
          <pc:sldMk cId="2269144629" sldId="288"/>
        </pc:sldMkLst>
        <pc:picChg chg="del">
          <ac:chgData name="Udari Kaushalya G. L. it18056976" userId="51b9b6a1-f24e-4538-b845-86ab28a9dd08" providerId="ADAL" clId="{C006D90B-3ACA-473E-8037-FFB9184B7813}" dt="2021-10-14T18:12:59.738" v="3737" actId="478"/>
          <ac:picMkLst>
            <pc:docMk/>
            <pc:sldMk cId="2269144629" sldId="288"/>
            <ac:picMk id="3" creationId="{69FE408A-4C1B-4D72-9A27-C205601F0A19}"/>
          </ac:picMkLst>
        </pc:picChg>
        <pc:picChg chg="add mod">
          <ac:chgData name="Udari Kaushalya G. L. it18056976" userId="51b9b6a1-f24e-4538-b845-86ab28a9dd08" providerId="ADAL" clId="{C006D90B-3ACA-473E-8037-FFB9184B7813}" dt="2021-10-14T18:13:36.727" v="3744" actId="14100"/>
          <ac:picMkLst>
            <pc:docMk/>
            <pc:sldMk cId="2269144629" sldId="288"/>
            <ac:picMk id="4" creationId="{C55A2C18-DDE1-4712-90B0-DEF40D5196E1}"/>
          </ac:picMkLst>
        </pc:picChg>
      </pc:sldChg>
      <pc:sldChg chg="modSp mod">
        <pc:chgData name="Udari Kaushalya G. L. it18056976" userId="51b9b6a1-f24e-4538-b845-86ab28a9dd08" providerId="ADAL" clId="{C006D90B-3ACA-473E-8037-FFB9184B7813}" dt="2021-10-14T17:57:48.703" v="3698" actId="115"/>
        <pc:sldMkLst>
          <pc:docMk/>
          <pc:sldMk cId="3052737074" sldId="296"/>
        </pc:sldMkLst>
        <pc:spChg chg="mod">
          <ac:chgData name="Udari Kaushalya G. L. it18056976" userId="51b9b6a1-f24e-4538-b845-86ab28a9dd08" providerId="ADAL" clId="{C006D90B-3ACA-473E-8037-FFB9184B7813}" dt="2021-10-14T17:57:48.703" v="3698" actId="115"/>
          <ac:spMkLst>
            <pc:docMk/>
            <pc:sldMk cId="3052737074" sldId="296"/>
            <ac:spMk id="3" creationId="{BEF3D551-122C-4719-815B-4B734524ED38}"/>
          </ac:spMkLst>
        </pc:spChg>
      </pc:sldChg>
      <pc:sldChg chg="modSp mod">
        <pc:chgData name="Udari Kaushalya G. L. it18056976" userId="51b9b6a1-f24e-4538-b845-86ab28a9dd08" providerId="ADAL" clId="{C006D90B-3ACA-473E-8037-FFB9184B7813}" dt="2021-10-14T19:32:41.178" v="4674" actId="2085"/>
        <pc:sldMkLst>
          <pc:docMk/>
          <pc:sldMk cId="159136699" sldId="313"/>
        </pc:sldMkLst>
        <pc:picChg chg="mod">
          <ac:chgData name="Udari Kaushalya G. L. it18056976" userId="51b9b6a1-f24e-4538-b845-86ab28a9dd08" providerId="ADAL" clId="{C006D90B-3ACA-473E-8037-FFB9184B7813}" dt="2021-10-14T19:32:41.178" v="4674" actId="2085"/>
          <ac:picMkLst>
            <pc:docMk/>
            <pc:sldMk cId="159136699" sldId="313"/>
            <ac:picMk id="5" creationId="{ED274005-6587-4BDD-A5B3-2C8B781A2ECB}"/>
          </ac:picMkLst>
        </pc:picChg>
      </pc:sldChg>
      <pc:sldChg chg="modSp">
        <pc:chgData name="Udari Kaushalya G. L. it18056976" userId="51b9b6a1-f24e-4538-b845-86ab28a9dd08" providerId="ADAL" clId="{C006D90B-3ACA-473E-8037-FFB9184B7813}" dt="2021-10-14T15:09:27.344" v="878" actId="313"/>
        <pc:sldMkLst>
          <pc:docMk/>
          <pc:sldMk cId="3864396234" sldId="314"/>
        </pc:sldMkLst>
        <pc:graphicFrameChg chg="mod">
          <ac:chgData name="Udari Kaushalya G. L. it18056976" userId="51b9b6a1-f24e-4538-b845-86ab28a9dd08" providerId="ADAL" clId="{C006D90B-3ACA-473E-8037-FFB9184B7813}" dt="2021-10-14T15:09:27.344" v="878" actId="313"/>
          <ac:graphicFrameMkLst>
            <pc:docMk/>
            <pc:sldMk cId="3864396234" sldId="314"/>
            <ac:graphicFrameMk id="5" creationId="{E93C57FC-A736-4FD6-8A2E-6CEE0B3C266D}"/>
          </ac:graphicFrameMkLst>
        </pc:graphicFrameChg>
      </pc:sldChg>
      <pc:sldChg chg="modSp">
        <pc:chgData name="Udari Kaushalya G. L. it18056976" userId="51b9b6a1-f24e-4538-b845-86ab28a9dd08" providerId="ADAL" clId="{C006D90B-3ACA-473E-8037-FFB9184B7813}" dt="2021-10-14T15:19:19.469" v="1040" actId="20577"/>
        <pc:sldMkLst>
          <pc:docMk/>
          <pc:sldMk cId="861859056" sldId="323"/>
        </pc:sldMkLst>
        <pc:graphicFrameChg chg="mod">
          <ac:chgData name="Udari Kaushalya G. L. it18056976" userId="51b9b6a1-f24e-4538-b845-86ab28a9dd08" providerId="ADAL" clId="{C006D90B-3ACA-473E-8037-FFB9184B7813}" dt="2021-10-14T15:19:19.469" v="1040" actId="20577"/>
          <ac:graphicFrameMkLst>
            <pc:docMk/>
            <pc:sldMk cId="861859056" sldId="323"/>
            <ac:graphicFrameMk id="3" creationId="{5EDBC053-FD79-4D4D-88CB-BFD43F819792}"/>
          </ac:graphicFrameMkLst>
        </pc:graphicFrameChg>
      </pc:sldChg>
      <pc:sldChg chg="addSp delSp modSp mod">
        <pc:chgData name="Udari Kaushalya G. L. it18056976" userId="51b9b6a1-f24e-4538-b845-86ab28a9dd08" providerId="ADAL" clId="{C006D90B-3ACA-473E-8037-FFB9184B7813}" dt="2021-10-14T16:23:08.640" v="2138" actId="1036"/>
        <pc:sldMkLst>
          <pc:docMk/>
          <pc:sldMk cId="3600119102" sldId="324"/>
        </pc:sldMkLst>
        <pc:picChg chg="del">
          <ac:chgData name="Udari Kaushalya G. L. it18056976" userId="51b9b6a1-f24e-4538-b845-86ab28a9dd08" providerId="ADAL" clId="{C006D90B-3ACA-473E-8037-FFB9184B7813}" dt="2021-10-14T16:08:55.152" v="1333" actId="478"/>
          <ac:picMkLst>
            <pc:docMk/>
            <pc:sldMk cId="3600119102" sldId="324"/>
            <ac:picMk id="5" creationId="{58EE7037-1645-4F4D-A007-7EB826002054}"/>
          </ac:picMkLst>
        </pc:picChg>
        <pc:picChg chg="add mod modCrop">
          <ac:chgData name="Udari Kaushalya G. L. it18056976" userId="51b9b6a1-f24e-4538-b845-86ab28a9dd08" providerId="ADAL" clId="{C006D90B-3ACA-473E-8037-FFB9184B7813}" dt="2021-10-14T16:23:08.640" v="2138" actId="1036"/>
          <ac:picMkLst>
            <pc:docMk/>
            <pc:sldMk cId="3600119102" sldId="324"/>
            <ac:picMk id="6" creationId="{A6473C04-9467-4664-83D4-DC05A4B84E11}"/>
          </ac:picMkLst>
        </pc:picChg>
      </pc:sldChg>
      <pc:sldChg chg="modSp">
        <pc:chgData name="Udari Kaushalya G. L. it18056976" userId="51b9b6a1-f24e-4538-b845-86ab28a9dd08" providerId="ADAL" clId="{C006D90B-3ACA-473E-8037-FFB9184B7813}" dt="2021-10-14T17:49:06.606" v="3546" actId="20577"/>
        <pc:sldMkLst>
          <pc:docMk/>
          <pc:sldMk cId="3697171372" sldId="326"/>
        </pc:sldMkLst>
        <pc:graphicFrameChg chg="mod">
          <ac:chgData name="Udari Kaushalya G. L. it18056976" userId="51b9b6a1-f24e-4538-b845-86ab28a9dd08" providerId="ADAL" clId="{C006D90B-3ACA-473E-8037-FFB9184B7813}" dt="2021-10-14T17:49:06.606" v="3546" actId="20577"/>
          <ac:graphicFrameMkLst>
            <pc:docMk/>
            <pc:sldMk cId="3697171372" sldId="326"/>
            <ac:graphicFrameMk id="6" creationId="{473E45C8-AA31-419C-9580-4ACC62D8F748}"/>
          </ac:graphicFrameMkLst>
        </pc:graphicFrameChg>
      </pc:sldChg>
      <pc:sldChg chg="addSp modSp mod">
        <pc:chgData name="Udari Kaushalya G. L. it18056976" userId="51b9b6a1-f24e-4538-b845-86ab28a9dd08" providerId="ADAL" clId="{C006D90B-3ACA-473E-8037-FFB9184B7813}" dt="2021-10-14T17:58:05.142" v="3699" actId="1076"/>
        <pc:sldMkLst>
          <pc:docMk/>
          <pc:sldMk cId="1991171777" sldId="328"/>
        </pc:sldMkLst>
        <pc:spChg chg="mod">
          <ac:chgData name="Udari Kaushalya G. L. it18056976" userId="51b9b6a1-f24e-4538-b845-86ab28a9dd08" providerId="ADAL" clId="{C006D90B-3ACA-473E-8037-FFB9184B7813}" dt="2021-10-14T17:55:02.264" v="3673" actId="313"/>
          <ac:spMkLst>
            <pc:docMk/>
            <pc:sldMk cId="1991171777" sldId="328"/>
            <ac:spMk id="7" creationId="{CEF48349-5A01-457F-B7BC-6A357E2A86BC}"/>
          </ac:spMkLst>
        </pc:spChg>
        <pc:picChg chg="mod">
          <ac:chgData name="Udari Kaushalya G. L. it18056976" userId="51b9b6a1-f24e-4538-b845-86ab28a9dd08" providerId="ADAL" clId="{C006D90B-3ACA-473E-8037-FFB9184B7813}" dt="2021-10-14T17:56:30.680" v="3696" actId="1076"/>
          <ac:picMkLst>
            <pc:docMk/>
            <pc:sldMk cId="1991171777" sldId="328"/>
            <ac:picMk id="4" creationId="{813300D5-1FA2-477F-8401-CA11C8EDE08F}"/>
          </ac:picMkLst>
        </pc:picChg>
        <pc:picChg chg="add mod">
          <ac:chgData name="Udari Kaushalya G. L. it18056976" userId="51b9b6a1-f24e-4538-b845-86ab28a9dd08" providerId="ADAL" clId="{C006D90B-3ACA-473E-8037-FFB9184B7813}" dt="2021-10-14T17:58:05.142" v="3699" actId="1076"/>
          <ac:picMkLst>
            <pc:docMk/>
            <pc:sldMk cId="1991171777" sldId="328"/>
            <ac:picMk id="5" creationId="{66C9E45D-095D-4868-AF37-F6AAC574037E}"/>
          </ac:picMkLst>
        </pc:picChg>
        <pc:picChg chg="mod">
          <ac:chgData name="Udari Kaushalya G. L. it18056976" userId="51b9b6a1-f24e-4538-b845-86ab28a9dd08" providerId="ADAL" clId="{C006D90B-3ACA-473E-8037-FFB9184B7813}" dt="2021-10-14T17:56:29.398" v="3695" actId="1076"/>
          <ac:picMkLst>
            <pc:docMk/>
            <pc:sldMk cId="1991171777" sldId="328"/>
            <ac:picMk id="8" creationId="{AF292A20-77A4-4BC3-B441-556B9240710A}"/>
          </ac:picMkLst>
        </pc:picChg>
        <pc:picChg chg="mod">
          <ac:chgData name="Udari Kaushalya G. L. it18056976" userId="51b9b6a1-f24e-4538-b845-86ab28a9dd08" providerId="ADAL" clId="{C006D90B-3ACA-473E-8037-FFB9184B7813}" dt="2021-10-14T17:56:26.031" v="3693" actId="1076"/>
          <ac:picMkLst>
            <pc:docMk/>
            <pc:sldMk cId="1991171777" sldId="328"/>
            <ac:picMk id="11" creationId="{08675851-7333-4232-B88E-D0243291595B}"/>
          </ac:picMkLst>
        </pc:picChg>
      </pc:sldChg>
      <pc:sldChg chg="addSp delSp modSp mod">
        <pc:chgData name="Udari Kaushalya G. L. it18056976" userId="51b9b6a1-f24e-4538-b845-86ab28a9dd08" providerId="ADAL" clId="{C006D90B-3ACA-473E-8037-FFB9184B7813}" dt="2021-10-14T14:00:51.895" v="344" actId="164"/>
        <pc:sldMkLst>
          <pc:docMk/>
          <pc:sldMk cId="3569201139" sldId="336"/>
        </pc:sldMkLst>
        <pc:spChg chg="add mod">
          <ac:chgData name="Udari Kaushalya G. L. it18056976" userId="51b9b6a1-f24e-4538-b845-86ab28a9dd08" providerId="ADAL" clId="{C006D90B-3ACA-473E-8037-FFB9184B7813}" dt="2021-10-14T13:44:11.939" v="247" actId="20577"/>
          <ac:spMkLst>
            <pc:docMk/>
            <pc:sldMk cId="3569201139" sldId="336"/>
            <ac:spMk id="3" creationId="{2717A7A9-B8C4-4025-BA4D-519D6D2AD63B}"/>
          </ac:spMkLst>
        </pc:spChg>
        <pc:spChg chg="add mod">
          <ac:chgData name="Udari Kaushalya G. L. it18056976" userId="51b9b6a1-f24e-4538-b845-86ab28a9dd08" providerId="ADAL" clId="{C006D90B-3ACA-473E-8037-FFB9184B7813}" dt="2021-10-14T13:41:08.780" v="223" actId="164"/>
          <ac:spMkLst>
            <pc:docMk/>
            <pc:sldMk cId="3569201139" sldId="336"/>
            <ac:spMk id="6" creationId="{587847D7-DE12-46BF-9C5C-B55D60417270}"/>
          </ac:spMkLst>
        </pc:spChg>
        <pc:spChg chg="add mod">
          <ac:chgData name="Udari Kaushalya G. L. it18056976" userId="51b9b6a1-f24e-4538-b845-86ab28a9dd08" providerId="ADAL" clId="{C006D90B-3ACA-473E-8037-FFB9184B7813}" dt="2021-10-14T13:44:08.029" v="243" actId="1076"/>
          <ac:spMkLst>
            <pc:docMk/>
            <pc:sldMk cId="3569201139" sldId="336"/>
            <ac:spMk id="7" creationId="{CE23CA50-A8FB-433E-BC2B-E36A2735D877}"/>
          </ac:spMkLst>
        </pc:spChg>
        <pc:spChg chg="add mod">
          <ac:chgData name="Udari Kaushalya G. L. it18056976" userId="51b9b6a1-f24e-4538-b845-86ab28a9dd08" providerId="ADAL" clId="{C006D90B-3ACA-473E-8037-FFB9184B7813}" dt="2021-10-14T13:44:43.181" v="281" actId="1038"/>
          <ac:spMkLst>
            <pc:docMk/>
            <pc:sldMk cId="3569201139" sldId="336"/>
            <ac:spMk id="8" creationId="{EA1239E8-26ED-497F-8D3D-47713E7A379E}"/>
          </ac:spMkLst>
        </pc:spChg>
        <pc:spChg chg="add del mod">
          <ac:chgData name="Udari Kaushalya G. L. it18056976" userId="51b9b6a1-f24e-4538-b845-86ab28a9dd08" providerId="ADAL" clId="{C006D90B-3ACA-473E-8037-FFB9184B7813}" dt="2021-10-14T13:59:39.563" v="285" actId="478"/>
          <ac:spMkLst>
            <pc:docMk/>
            <pc:sldMk cId="3569201139" sldId="336"/>
            <ac:spMk id="9" creationId="{722637B5-A97B-4EF1-966B-E46EC12BDF50}"/>
          </ac:spMkLst>
        </pc:spChg>
        <pc:spChg chg="add mod">
          <ac:chgData name="Udari Kaushalya G. L. it18056976" userId="51b9b6a1-f24e-4538-b845-86ab28a9dd08" providerId="ADAL" clId="{C006D90B-3ACA-473E-8037-FFB9184B7813}" dt="2021-10-14T14:00:51.895" v="344" actId="164"/>
          <ac:spMkLst>
            <pc:docMk/>
            <pc:sldMk cId="3569201139" sldId="336"/>
            <ac:spMk id="11" creationId="{578EA12D-4128-4F1E-9C5E-1ABB00AAE5A8}"/>
          </ac:spMkLst>
        </pc:spChg>
        <pc:spChg chg="add del mod">
          <ac:chgData name="Udari Kaushalya G. L. it18056976" userId="51b9b6a1-f24e-4538-b845-86ab28a9dd08" providerId="ADAL" clId="{C006D90B-3ACA-473E-8037-FFB9184B7813}" dt="2021-10-14T14:00:44.084" v="343" actId="478"/>
          <ac:spMkLst>
            <pc:docMk/>
            <pc:sldMk cId="3569201139" sldId="336"/>
            <ac:spMk id="12" creationId="{F886BD07-9AF6-433F-AE61-801DD366A065}"/>
          </ac:spMkLst>
        </pc:spChg>
        <pc:grpChg chg="add mod">
          <ac:chgData name="Udari Kaushalya G. L. it18056976" userId="51b9b6a1-f24e-4538-b845-86ab28a9dd08" providerId="ADAL" clId="{C006D90B-3ACA-473E-8037-FFB9184B7813}" dt="2021-10-14T14:00:51.895" v="344" actId="164"/>
          <ac:grpSpMkLst>
            <pc:docMk/>
            <pc:sldMk cId="3569201139" sldId="336"/>
            <ac:grpSpMk id="4" creationId="{100B4799-1174-475C-B799-7B353D343684}"/>
          </ac:grpSpMkLst>
        </pc:grpChg>
        <pc:grpChg chg="add mod">
          <ac:chgData name="Udari Kaushalya G. L. it18056976" userId="51b9b6a1-f24e-4538-b845-86ab28a9dd08" providerId="ADAL" clId="{C006D90B-3ACA-473E-8037-FFB9184B7813}" dt="2021-10-14T14:00:51.895" v="344" actId="164"/>
          <ac:grpSpMkLst>
            <pc:docMk/>
            <pc:sldMk cId="3569201139" sldId="336"/>
            <ac:grpSpMk id="10" creationId="{015D08B9-4260-44AE-83A5-4B3ACBFE3912}"/>
          </ac:grpSpMkLst>
        </pc:grpChg>
        <pc:picChg chg="mod">
          <ac:chgData name="Udari Kaushalya G. L. it18056976" userId="51b9b6a1-f24e-4538-b845-86ab28a9dd08" providerId="ADAL" clId="{C006D90B-3ACA-473E-8037-FFB9184B7813}" dt="2021-10-14T13:41:08.780" v="223" actId="164"/>
          <ac:picMkLst>
            <pc:docMk/>
            <pc:sldMk cId="3569201139" sldId="336"/>
            <ac:picMk id="1026" creationId="{534520EB-5CD5-4D56-BE48-843DE18AA52B}"/>
          </ac:picMkLst>
        </pc:picChg>
      </pc:sldChg>
      <pc:sldChg chg="modSp mod">
        <pc:chgData name="Udari Kaushalya G. L. it18056976" userId="51b9b6a1-f24e-4538-b845-86ab28a9dd08" providerId="ADAL" clId="{C006D90B-3ACA-473E-8037-FFB9184B7813}" dt="2021-10-14T17:03:04.096" v="2627" actId="1036"/>
        <pc:sldMkLst>
          <pc:docMk/>
          <pc:sldMk cId="1926334192" sldId="340"/>
        </pc:sldMkLst>
        <pc:graphicFrameChg chg="mod">
          <ac:chgData name="Udari Kaushalya G. L. it18056976" userId="51b9b6a1-f24e-4538-b845-86ab28a9dd08" providerId="ADAL" clId="{C006D90B-3ACA-473E-8037-FFB9184B7813}" dt="2021-10-14T17:03:04.096" v="2627" actId="1036"/>
          <ac:graphicFrameMkLst>
            <pc:docMk/>
            <pc:sldMk cId="1926334192" sldId="340"/>
            <ac:graphicFrameMk id="5" creationId="{8B0590D5-028E-444B-BA11-4A0217506DEA}"/>
          </ac:graphicFrameMkLst>
        </pc:graphicFrameChg>
      </pc:sldChg>
      <pc:sldChg chg="modSp mod">
        <pc:chgData name="Udari Kaushalya G. L. it18056976" userId="51b9b6a1-f24e-4538-b845-86ab28a9dd08" providerId="ADAL" clId="{C006D90B-3ACA-473E-8037-FFB9184B7813}" dt="2021-10-14T15:05:03.290" v="859" actId="403"/>
        <pc:sldMkLst>
          <pc:docMk/>
          <pc:sldMk cId="3965665398" sldId="347"/>
        </pc:sldMkLst>
        <pc:graphicFrameChg chg="mod modGraphic">
          <ac:chgData name="Udari Kaushalya G. L. it18056976" userId="51b9b6a1-f24e-4538-b845-86ab28a9dd08" providerId="ADAL" clId="{C006D90B-3ACA-473E-8037-FFB9184B7813}" dt="2021-10-14T15:05:03.290" v="859" actId="403"/>
          <ac:graphicFrameMkLst>
            <pc:docMk/>
            <pc:sldMk cId="3965665398" sldId="347"/>
            <ac:graphicFrameMk id="5" creationId="{AC61E584-E222-409C-BD99-8BAA4F5C0CAA}"/>
          </ac:graphicFrameMkLst>
        </pc:graphicFrameChg>
      </pc:sldChg>
      <pc:sldChg chg="modSp mod">
        <pc:chgData name="Udari Kaushalya G. L. it18056976" userId="51b9b6a1-f24e-4538-b845-86ab28a9dd08" providerId="ADAL" clId="{C006D90B-3ACA-473E-8037-FFB9184B7813}" dt="2021-10-14T18:05:26.864" v="3708" actId="2"/>
        <pc:sldMkLst>
          <pc:docMk/>
          <pc:sldMk cId="1899443022" sldId="349"/>
        </pc:sldMkLst>
        <pc:spChg chg="mod">
          <ac:chgData name="Udari Kaushalya G. L. it18056976" userId="51b9b6a1-f24e-4538-b845-86ab28a9dd08" providerId="ADAL" clId="{C006D90B-3ACA-473E-8037-FFB9184B7813}" dt="2021-10-14T18:05:26.864" v="3708" actId="2"/>
          <ac:spMkLst>
            <pc:docMk/>
            <pc:sldMk cId="1899443022" sldId="349"/>
            <ac:spMk id="3" creationId="{39F8E947-6DC2-4C61-AC55-904FA544699B}"/>
          </ac:spMkLst>
        </pc:spChg>
      </pc:sldChg>
      <pc:sldChg chg="modSp mod">
        <pc:chgData name="Udari Kaushalya G. L. it18056976" userId="51b9b6a1-f24e-4538-b845-86ab28a9dd08" providerId="ADAL" clId="{C006D90B-3ACA-473E-8037-FFB9184B7813}" dt="2021-10-14T18:05:14.478" v="3707" actId="2085"/>
        <pc:sldMkLst>
          <pc:docMk/>
          <pc:sldMk cId="1263098742" sldId="353"/>
        </pc:sldMkLst>
        <pc:spChg chg="mod">
          <ac:chgData name="Udari Kaushalya G. L. it18056976" userId="51b9b6a1-f24e-4538-b845-86ab28a9dd08" providerId="ADAL" clId="{C006D90B-3ACA-473E-8037-FFB9184B7813}" dt="2021-10-14T15:16:25.295" v="969" actId="20577"/>
          <ac:spMkLst>
            <pc:docMk/>
            <pc:sldMk cId="1263098742" sldId="353"/>
            <ac:spMk id="3" creationId="{A6DD5752-557B-44BF-BA8A-F8C3C95DB84A}"/>
          </ac:spMkLst>
        </pc:spChg>
        <pc:spChg chg="mod">
          <ac:chgData name="Udari Kaushalya G. L. it18056976" userId="51b9b6a1-f24e-4538-b845-86ab28a9dd08" providerId="ADAL" clId="{C006D90B-3ACA-473E-8037-FFB9184B7813}" dt="2021-10-14T18:05:14.478" v="3707" actId="2085"/>
          <ac:spMkLst>
            <pc:docMk/>
            <pc:sldMk cId="1263098742" sldId="353"/>
            <ac:spMk id="5" creationId="{1A23D449-7DD9-45E6-A525-B08759F8868A}"/>
          </ac:spMkLst>
        </pc:spChg>
      </pc:sldChg>
      <pc:sldChg chg="modSp addCm delCm modCm">
        <pc:chgData name="Udari Kaushalya G. L. it18056976" userId="51b9b6a1-f24e-4538-b845-86ab28a9dd08" providerId="ADAL" clId="{C006D90B-3ACA-473E-8037-FFB9184B7813}" dt="2021-10-14T15:11:16.100" v="883" actId="13926"/>
        <pc:sldMkLst>
          <pc:docMk/>
          <pc:sldMk cId="3095248912" sldId="365"/>
        </pc:sldMkLst>
        <pc:graphicFrameChg chg="mod">
          <ac:chgData name="Udari Kaushalya G. L. it18056976" userId="51b9b6a1-f24e-4538-b845-86ab28a9dd08" providerId="ADAL" clId="{C006D90B-3ACA-473E-8037-FFB9184B7813}" dt="2021-10-14T15:11:16.100" v="883" actId="13926"/>
          <ac:graphicFrameMkLst>
            <pc:docMk/>
            <pc:sldMk cId="3095248912" sldId="365"/>
            <ac:graphicFrameMk id="5" creationId="{AC61E584-E222-409C-BD99-8BAA4F5C0CAA}"/>
          </ac:graphicFrameMkLst>
        </pc:graphicFrameChg>
      </pc:sldChg>
      <pc:sldChg chg="modSp mod">
        <pc:chgData name="Udari Kaushalya G. L. it18056976" userId="51b9b6a1-f24e-4538-b845-86ab28a9dd08" providerId="ADAL" clId="{C006D90B-3ACA-473E-8037-FFB9184B7813}" dt="2021-10-14T18:43:51.320" v="3925" actId="1036"/>
        <pc:sldMkLst>
          <pc:docMk/>
          <pc:sldMk cId="3225186927" sldId="367"/>
        </pc:sldMkLst>
        <pc:graphicFrameChg chg="mod modGraphic">
          <ac:chgData name="Udari Kaushalya G. L. it18056976" userId="51b9b6a1-f24e-4538-b845-86ab28a9dd08" providerId="ADAL" clId="{C006D90B-3ACA-473E-8037-FFB9184B7813}" dt="2021-10-14T18:43:51.320" v="3925" actId="1036"/>
          <ac:graphicFrameMkLst>
            <pc:docMk/>
            <pc:sldMk cId="3225186927" sldId="367"/>
            <ac:graphicFrameMk id="4" creationId="{E9E26FBA-045D-46E3-86D3-24FAFA39E5AF}"/>
          </ac:graphicFrameMkLst>
        </pc:graphicFrameChg>
      </pc:sldChg>
      <pc:sldChg chg="modSp">
        <pc:chgData name="Udari Kaushalya G. L. it18056976" userId="51b9b6a1-f24e-4538-b845-86ab28a9dd08" providerId="ADAL" clId="{C006D90B-3ACA-473E-8037-FFB9184B7813}" dt="2021-10-14T18:39:49.968" v="3898" actId="313"/>
        <pc:sldMkLst>
          <pc:docMk/>
          <pc:sldMk cId="2141333670" sldId="370"/>
        </pc:sldMkLst>
        <pc:graphicFrameChg chg="mod">
          <ac:chgData name="Udari Kaushalya G. L. it18056976" userId="51b9b6a1-f24e-4538-b845-86ab28a9dd08" providerId="ADAL" clId="{C006D90B-3ACA-473E-8037-FFB9184B7813}" dt="2021-10-14T18:39:49.968" v="3898" actId="313"/>
          <ac:graphicFrameMkLst>
            <pc:docMk/>
            <pc:sldMk cId="2141333670" sldId="370"/>
            <ac:graphicFrameMk id="8" creationId="{7390E620-FCB3-4F12-A0B9-D0C69C3F304F}"/>
          </ac:graphicFrameMkLst>
        </pc:graphicFrameChg>
      </pc:sldChg>
      <pc:sldChg chg="modSp">
        <pc:chgData name="Udari Kaushalya G. L. it18056976" userId="51b9b6a1-f24e-4538-b845-86ab28a9dd08" providerId="ADAL" clId="{C006D90B-3ACA-473E-8037-FFB9184B7813}" dt="2021-10-14T18:39:30.267" v="3894" actId="113"/>
        <pc:sldMkLst>
          <pc:docMk/>
          <pc:sldMk cId="3079764924" sldId="373"/>
        </pc:sldMkLst>
        <pc:graphicFrameChg chg="mod">
          <ac:chgData name="Udari Kaushalya G. L. it18056976" userId="51b9b6a1-f24e-4538-b845-86ab28a9dd08" providerId="ADAL" clId="{C006D90B-3ACA-473E-8037-FFB9184B7813}" dt="2021-10-14T18:39:30.267" v="3894" actId="113"/>
          <ac:graphicFrameMkLst>
            <pc:docMk/>
            <pc:sldMk cId="3079764924" sldId="373"/>
            <ac:graphicFrameMk id="7" creationId="{53302AB0-1BE5-4A44-A20E-EA570162CBF8}"/>
          </ac:graphicFrameMkLst>
        </pc:graphicFrameChg>
      </pc:sldChg>
      <pc:sldChg chg="modSp">
        <pc:chgData name="Udari Kaushalya G. L. it18056976" userId="51b9b6a1-f24e-4538-b845-86ab28a9dd08" providerId="ADAL" clId="{C006D90B-3ACA-473E-8037-FFB9184B7813}" dt="2021-10-14T18:40:09.487" v="3902" actId="20577"/>
        <pc:sldMkLst>
          <pc:docMk/>
          <pc:sldMk cId="1277038190" sldId="374"/>
        </pc:sldMkLst>
        <pc:graphicFrameChg chg="mod">
          <ac:chgData name="Udari Kaushalya G. L. it18056976" userId="51b9b6a1-f24e-4538-b845-86ab28a9dd08" providerId="ADAL" clId="{C006D90B-3ACA-473E-8037-FFB9184B7813}" dt="2021-10-14T18:40:09.487" v="3902" actId="20577"/>
          <ac:graphicFrameMkLst>
            <pc:docMk/>
            <pc:sldMk cId="1277038190" sldId="374"/>
            <ac:graphicFrameMk id="7" creationId="{53302AB0-1BE5-4A44-A20E-EA570162CBF8}"/>
          </ac:graphicFrameMkLst>
        </pc:graphicFrameChg>
      </pc:sldChg>
      <pc:sldChg chg="modSp mod">
        <pc:chgData name="Udari Kaushalya G. L. it18056976" userId="51b9b6a1-f24e-4538-b845-86ab28a9dd08" providerId="ADAL" clId="{C006D90B-3ACA-473E-8037-FFB9184B7813}" dt="2021-10-14T19:32:16.224" v="4668" actId="208"/>
        <pc:sldMkLst>
          <pc:docMk/>
          <pc:sldMk cId="3184932282" sldId="384"/>
        </pc:sldMkLst>
        <pc:picChg chg="mod">
          <ac:chgData name="Udari Kaushalya G. L. it18056976" userId="51b9b6a1-f24e-4538-b845-86ab28a9dd08" providerId="ADAL" clId="{C006D90B-3ACA-473E-8037-FFB9184B7813}" dt="2021-10-14T19:32:14.529" v="4667" actId="208"/>
          <ac:picMkLst>
            <pc:docMk/>
            <pc:sldMk cId="3184932282" sldId="384"/>
            <ac:picMk id="11" creationId="{4206A508-9935-42AD-AAA3-07C5B2077F13}"/>
          </ac:picMkLst>
        </pc:picChg>
        <pc:picChg chg="mod">
          <ac:chgData name="Udari Kaushalya G. L. it18056976" userId="51b9b6a1-f24e-4538-b845-86ab28a9dd08" providerId="ADAL" clId="{C006D90B-3ACA-473E-8037-FFB9184B7813}" dt="2021-10-14T19:32:16.224" v="4668" actId="208"/>
          <ac:picMkLst>
            <pc:docMk/>
            <pc:sldMk cId="3184932282" sldId="384"/>
            <ac:picMk id="13" creationId="{D68268D0-AA13-4E1D-BBFF-F10C5E7438FB}"/>
          </ac:picMkLst>
        </pc:picChg>
      </pc:sldChg>
      <pc:sldChg chg="addSp delSp modSp mod">
        <pc:chgData name="Udari Kaushalya G. L. it18056976" userId="51b9b6a1-f24e-4538-b845-86ab28a9dd08" providerId="ADAL" clId="{C006D90B-3ACA-473E-8037-FFB9184B7813}" dt="2021-10-14T18:48:47.928" v="3989" actId="207"/>
        <pc:sldMkLst>
          <pc:docMk/>
          <pc:sldMk cId="3630395839" sldId="385"/>
        </pc:sldMkLst>
        <pc:spChg chg="del mod">
          <ac:chgData name="Udari Kaushalya G. L. it18056976" userId="51b9b6a1-f24e-4538-b845-86ab28a9dd08" providerId="ADAL" clId="{C006D90B-3ACA-473E-8037-FFB9184B7813}" dt="2021-10-14T18:48:27.597" v="3980" actId="478"/>
          <ac:spMkLst>
            <pc:docMk/>
            <pc:sldMk cId="3630395839" sldId="385"/>
            <ac:spMk id="2" creationId="{5415B112-7DAE-4090-9BED-267509A1F41C}"/>
          </ac:spMkLst>
        </pc:spChg>
        <pc:spChg chg="mod">
          <ac:chgData name="Udari Kaushalya G. L. it18056976" userId="51b9b6a1-f24e-4538-b845-86ab28a9dd08" providerId="ADAL" clId="{C006D90B-3ACA-473E-8037-FFB9184B7813}" dt="2021-10-14T18:46:53.944" v="3949" actId="1076"/>
          <ac:spMkLst>
            <pc:docMk/>
            <pc:sldMk cId="3630395839" sldId="385"/>
            <ac:spMk id="3" creationId="{BA0FC22E-814D-4ED2-A0FA-ED69B3963D6D}"/>
          </ac:spMkLst>
        </pc:spChg>
        <pc:spChg chg="mod">
          <ac:chgData name="Udari Kaushalya G. L. it18056976" userId="51b9b6a1-f24e-4538-b845-86ab28a9dd08" providerId="ADAL" clId="{C006D90B-3ACA-473E-8037-FFB9184B7813}" dt="2021-10-14T18:46:36.878" v="3942" actId="1076"/>
          <ac:spMkLst>
            <pc:docMk/>
            <pc:sldMk cId="3630395839" sldId="385"/>
            <ac:spMk id="4" creationId="{79276B27-CE2B-470D-A68B-F5058D39D95F}"/>
          </ac:spMkLst>
        </pc:spChg>
        <pc:spChg chg="mod">
          <ac:chgData name="Udari Kaushalya G. L. it18056976" userId="51b9b6a1-f24e-4538-b845-86ab28a9dd08" providerId="ADAL" clId="{C006D90B-3ACA-473E-8037-FFB9184B7813}" dt="2021-10-14T18:46:15.416" v="3938" actId="1076"/>
          <ac:spMkLst>
            <pc:docMk/>
            <pc:sldMk cId="3630395839" sldId="385"/>
            <ac:spMk id="5" creationId="{5A418206-6BEB-447C-BDF7-CA0E5CA67180}"/>
          </ac:spMkLst>
        </pc:spChg>
        <pc:spChg chg="mod">
          <ac:chgData name="Udari Kaushalya G. L. it18056976" userId="51b9b6a1-f24e-4538-b845-86ab28a9dd08" providerId="ADAL" clId="{C006D90B-3ACA-473E-8037-FFB9184B7813}" dt="2021-10-14T18:47:58.425" v="3959" actId="1035"/>
          <ac:spMkLst>
            <pc:docMk/>
            <pc:sldMk cId="3630395839" sldId="385"/>
            <ac:spMk id="6" creationId="{D699EAB8-B670-4DBE-857B-03BC31EAF0F4}"/>
          </ac:spMkLst>
        </pc:spChg>
        <pc:spChg chg="add mod">
          <ac:chgData name="Udari Kaushalya G. L. it18056976" userId="51b9b6a1-f24e-4538-b845-86ab28a9dd08" providerId="ADAL" clId="{C006D90B-3ACA-473E-8037-FFB9184B7813}" dt="2021-10-14T18:48:47.928" v="3989" actId="207"/>
          <ac:spMkLst>
            <pc:docMk/>
            <pc:sldMk cId="3630395839" sldId="385"/>
            <ac:spMk id="17" creationId="{F5A2423B-8DEF-47EE-8893-396AD8F6665D}"/>
          </ac:spMkLst>
        </pc:spChg>
        <pc:picChg chg="mod">
          <ac:chgData name="Udari Kaushalya G. L. it18056976" userId="51b9b6a1-f24e-4538-b845-86ab28a9dd08" providerId="ADAL" clId="{C006D90B-3ACA-473E-8037-FFB9184B7813}" dt="2021-10-14T18:47:31.751" v="3954" actId="1076"/>
          <ac:picMkLst>
            <pc:docMk/>
            <pc:sldMk cId="3630395839" sldId="385"/>
            <ac:picMk id="7" creationId="{89FB5F82-FA0C-437C-A598-6FF57C183EEA}"/>
          </ac:picMkLst>
        </pc:picChg>
        <pc:picChg chg="mod">
          <ac:chgData name="Udari Kaushalya G. L. it18056976" userId="51b9b6a1-f24e-4538-b845-86ab28a9dd08" providerId="ADAL" clId="{C006D90B-3ACA-473E-8037-FFB9184B7813}" dt="2021-10-14T18:47:27.615" v="3953" actId="1076"/>
          <ac:picMkLst>
            <pc:docMk/>
            <pc:sldMk cId="3630395839" sldId="385"/>
            <ac:picMk id="8" creationId="{F3E6D060-4054-4DC4-BF52-94634184CD51}"/>
          </ac:picMkLst>
        </pc:picChg>
        <pc:picChg chg="mod">
          <ac:chgData name="Udari Kaushalya G. L. it18056976" userId="51b9b6a1-f24e-4538-b845-86ab28a9dd08" providerId="ADAL" clId="{C006D90B-3ACA-473E-8037-FFB9184B7813}" dt="2021-10-14T18:47:18.584" v="3952" actId="1076"/>
          <ac:picMkLst>
            <pc:docMk/>
            <pc:sldMk cId="3630395839" sldId="385"/>
            <ac:picMk id="10" creationId="{E1C74831-3F5B-4662-82C6-33F10701FFAB}"/>
          </ac:picMkLst>
        </pc:picChg>
        <pc:picChg chg="mod">
          <ac:chgData name="Udari Kaushalya G. L. it18056976" userId="51b9b6a1-f24e-4538-b845-86ab28a9dd08" providerId="ADAL" clId="{C006D90B-3ACA-473E-8037-FFB9184B7813}" dt="2021-10-14T18:48:07.862" v="3970" actId="1036"/>
          <ac:picMkLst>
            <pc:docMk/>
            <pc:sldMk cId="3630395839" sldId="385"/>
            <ac:picMk id="11" creationId="{589D8974-49FB-4E7F-A3CE-24BD061FE13D}"/>
          </ac:picMkLst>
        </pc:picChg>
        <pc:picChg chg="mod">
          <ac:chgData name="Udari Kaushalya G. L. it18056976" userId="51b9b6a1-f24e-4538-b845-86ab28a9dd08" providerId="ADAL" clId="{C006D90B-3ACA-473E-8037-FFB9184B7813}" dt="2021-10-14T18:48:10.682" v="3975" actId="1035"/>
          <ac:picMkLst>
            <pc:docMk/>
            <pc:sldMk cId="3630395839" sldId="385"/>
            <ac:picMk id="12" creationId="{063523CC-7ACE-4F9B-B234-71CDDD9D7F76}"/>
          </ac:picMkLst>
        </pc:picChg>
        <pc:picChg chg="mod">
          <ac:chgData name="Udari Kaushalya G. L. it18056976" userId="51b9b6a1-f24e-4538-b845-86ab28a9dd08" providerId="ADAL" clId="{C006D90B-3ACA-473E-8037-FFB9184B7813}" dt="2021-10-14T18:47:12.726" v="3951" actId="1076"/>
          <ac:picMkLst>
            <pc:docMk/>
            <pc:sldMk cId="3630395839" sldId="385"/>
            <ac:picMk id="14" creationId="{BBD4B890-C44C-4745-A3E1-7AF012B35B3A}"/>
          </ac:picMkLst>
        </pc:picChg>
        <pc:picChg chg="mod">
          <ac:chgData name="Udari Kaushalya G. L. it18056976" userId="51b9b6a1-f24e-4538-b845-86ab28a9dd08" providerId="ADAL" clId="{C006D90B-3ACA-473E-8037-FFB9184B7813}" dt="2021-10-14T18:47:09.568" v="3950" actId="1076"/>
          <ac:picMkLst>
            <pc:docMk/>
            <pc:sldMk cId="3630395839" sldId="385"/>
            <ac:picMk id="15" creationId="{C28E1708-082E-4431-85CC-9675AFFB8910}"/>
          </ac:picMkLst>
        </pc:picChg>
      </pc:sldChg>
      <pc:sldChg chg="modSp del mod">
        <pc:chgData name="Udari Kaushalya G. L. it18056976" userId="51b9b6a1-f24e-4538-b845-86ab28a9dd08" providerId="ADAL" clId="{C006D90B-3ACA-473E-8037-FFB9184B7813}" dt="2021-10-14T16:22:54.445" v="2125" actId="2696"/>
        <pc:sldMkLst>
          <pc:docMk/>
          <pc:sldMk cId="86609386" sldId="396"/>
        </pc:sldMkLst>
        <pc:spChg chg="mod">
          <ac:chgData name="Udari Kaushalya G. L. it18056976" userId="51b9b6a1-f24e-4538-b845-86ab28a9dd08" providerId="ADAL" clId="{C006D90B-3ACA-473E-8037-FFB9184B7813}" dt="2021-10-14T16:20:27.578" v="2078" actId="1076"/>
          <ac:spMkLst>
            <pc:docMk/>
            <pc:sldMk cId="86609386" sldId="396"/>
            <ac:spMk id="7" creationId="{46255E63-5B99-42A5-A0F0-ACF467C699F8}"/>
          </ac:spMkLst>
        </pc:spChg>
        <pc:spChg chg="mod">
          <ac:chgData name="Udari Kaushalya G. L. it18056976" userId="51b9b6a1-f24e-4538-b845-86ab28a9dd08" providerId="ADAL" clId="{C006D90B-3ACA-473E-8037-FFB9184B7813}" dt="2021-10-14T16:21:16.120" v="2088" actId="1076"/>
          <ac:spMkLst>
            <pc:docMk/>
            <pc:sldMk cId="86609386" sldId="396"/>
            <ac:spMk id="20" creationId="{46E4C022-2765-47D9-ACE7-13B65C0CC833}"/>
          </ac:spMkLst>
        </pc:spChg>
        <pc:cxnChg chg="mod">
          <ac:chgData name="Udari Kaushalya G. L. it18056976" userId="51b9b6a1-f24e-4538-b845-86ab28a9dd08" providerId="ADAL" clId="{C006D90B-3ACA-473E-8037-FFB9184B7813}" dt="2021-10-14T16:20:18.498" v="2076" actId="1037"/>
          <ac:cxnSpMkLst>
            <pc:docMk/>
            <pc:sldMk cId="86609386" sldId="396"/>
            <ac:cxnSpMk id="4" creationId="{C5209998-0675-4CE7-B435-F45C56CC8905}"/>
          </ac:cxnSpMkLst>
        </pc:cxnChg>
      </pc:sldChg>
      <pc:sldChg chg="addSp modSp mod">
        <pc:chgData name="Udari Kaushalya G. L. it18056976" userId="51b9b6a1-f24e-4538-b845-86ab28a9dd08" providerId="ADAL" clId="{C006D90B-3ACA-473E-8037-FFB9184B7813}" dt="2021-10-14T18:53:20.880" v="4184" actId="1076"/>
        <pc:sldMkLst>
          <pc:docMk/>
          <pc:sldMk cId="2765449910" sldId="398"/>
        </pc:sldMkLst>
        <pc:spChg chg="mod">
          <ac:chgData name="Udari Kaushalya G. L. it18056976" userId="51b9b6a1-f24e-4538-b845-86ab28a9dd08" providerId="ADAL" clId="{C006D90B-3ACA-473E-8037-FFB9184B7813}" dt="2021-10-14T18:53:20.880" v="4184" actId="1076"/>
          <ac:spMkLst>
            <pc:docMk/>
            <pc:sldMk cId="2765449910" sldId="398"/>
            <ac:spMk id="3" creationId="{4677767D-A9B1-4AF5-B370-1E47491726BD}"/>
          </ac:spMkLst>
        </pc:spChg>
        <pc:spChg chg="mod">
          <ac:chgData name="Udari Kaushalya G. L. it18056976" userId="51b9b6a1-f24e-4538-b845-86ab28a9dd08" providerId="ADAL" clId="{C006D90B-3ACA-473E-8037-FFB9184B7813}" dt="2021-10-14T18:52:10.525" v="4132" actId="1037"/>
          <ac:spMkLst>
            <pc:docMk/>
            <pc:sldMk cId="2765449910" sldId="398"/>
            <ac:spMk id="7" creationId="{46255E63-5B99-42A5-A0F0-ACF467C699F8}"/>
          </ac:spMkLst>
        </pc:spChg>
        <pc:spChg chg="mod">
          <ac:chgData name="Udari Kaushalya G. L. it18056976" userId="51b9b6a1-f24e-4538-b845-86ab28a9dd08" providerId="ADAL" clId="{C006D90B-3ACA-473E-8037-FFB9184B7813}" dt="2021-10-14T18:52:13.727" v="4146" actId="1037"/>
          <ac:spMkLst>
            <pc:docMk/>
            <pc:sldMk cId="2765449910" sldId="398"/>
            <ac:spMk id="9" creationId="{92F20EAE-1180-4BE6-9F69-B659D9D7EF4B}"/>
          </ac:spMkLst>
        </pc:spChg>
        <pc:spChg chg="mod">
          <ac:chgData name="Udari Kaushalya G. L. it18056976" userId="51b9b6a1-f24e-4538-b845-86ab28a9dd08" providerId="ADAL" clId="{C006D90B-3ACA-473E-8037-FFB9184B7813}" dt="2021-10-14T18:52:16.779" v="4158" actId="1037"/>
          <ac:spMkLst>
            <pc:docMk/>
            <pc:sldMk cId="2765449910" sldId="398"/>
            <ac:spMk id="10" creationId="{58004D0F-BDBE-4EA0-91E4-589D116E1AFD}"/>
          </ac:spMkLst>
        </pc:spChg>
        <pc:spChg chg="mod">
          <ac:chgData name="Udari Kaushalya G. L. it18056976" userId="51b9b6a1-f24e-4538-b845-86ab28a9dd08" providerId="ADAL" clId="{C006D90B-3ACA-473E-8037-FFB9184B7813}" dt="2021-10-14T18:52:18.292" v="4169" actId="1037"/>
          <ac:spMkLst>
            <pc:docMk/>
            <pc:sldMk cId="2765449910" sldId="398"/>
            <ac:spMk id="11" creationId="{7C691E21-C300-49F0-8870-20835F0E5C68}"/>
          </ac:spMkLst>
        </pc:spChg>
        <pc:spChg chg="mod">
          <ac:chgData name="Udari Kaushalya G. L. it18056976" userId="51b9b6a1-f24e-4538-b845-86ab28a9dd08" providerId="ADAL" clId="{C006D90B-3ACA-473E-8037-FFB9184B7813}" dt="2021-10-14T18:53:13.559" v="4181" actId="1076"/>
          <ac:spMkLst>
            <pc:docMk/>
            <pc:sldMk cId="2765449910" sldId="398"/>
            <ac:spMk id="12" creationId="{4D8606B7-8C9F-4B56-9522-67C3378623D6}"/>
          </ac:spMkLst>
        </pc:spChg>
        <pc:spChg chg="mod">
          <ac:chgData name="Udari Kaushalya G. L. it18056976" userId="51b9b6a1-f24e-4538-b845-86ab28a9dd08" providerId="ADAL" clId="{C006D90B-3ACA-473E-8037-FFB9184B7813}" dt="2021-10-14T18:53:07.543" v="4180" actId="1076"/>
          <ac:spMkLst>
            <pc:docMk/>
            <pc:sldMk cId="2765449910" sldId="398"/>
            <ac:spMk id="13" creationId="{5EA214D0-6E47-43E0-8A64-B465AFC3B27A}"/>
          </ac:spMkLst>
        </pc:spChg>
        <pc:spChg chg="mod">
          <ac:chgData name="Udari Kaushalya G. L. it18056976" userId="51b9b6a1-f24e-4538-b845-86ab28a9dd08" providerId="ADAL" clId="{C006D90B-3ACA-473E-8037-FFB9184B7813}" dt="2021-10-14T18:53:01.575" v="4179" actId="1076"/>
          <ac:spMkLst>
            <pc:docMk/>
            <pc:sldMk cId="2765449910" sldId="398"/>
            <ac:spMk id="14" creationId="{A3E4251D-6FAB-4406-B0C6-6893D2D2DBD8}"/>
          </ac:spMkLst>
        </pc:spChg>
        <pc:spChg chg="add mod">
          <ac:chgData name="Udari Kaushalya G. L. it18056976" userId="51b9b6a1-f24e-4538-b845-86ab28a9dd08" providerId="ADAL" clId="{C006D90B-3ACA-473E-8037-FFB9184B7813}" dt="2021-10-14T18:50:45.559" v="4010" actId="1076"/>
          <ac:spMkLst>
            <pc:docMk/>
            <pc:sldMk cId="2765449910" sldId="398"/>
            <ac:spMk id="19" creationId="{9D2571EF-A155-4A18-9671-164B38705730}"/>
          </ac:spMkLst>
        </pc:spChg>
        <pc:spChg chg="add mod">
          <ac:chgData name="Udari Kaushalya G. L. it18056976" userId="51b9b6a1-f24e-4538-b845-86ab28a9dd08" providerId="ADAL" clId="{C006D90B-3ACA-473E-8037-FFB9184B7813}" dt="2021-10-14T18:52:48.832" v="4176" actId="1076"/>
          <ac:spMkLst>
            <pc:docMk/>
            <pc:sldMk cId="2765449910" sldId="398"/>
            <ac:spMk id="20" creationId="{C80CC70D-11FA-415C-ABD9-F2C56C49908B}"/>
          </ac:spMkLst>
        </pc:spChg>
        <pc:spChg chg="add mod">
          <ac:chgData name="Udari Kaushalya G. L. it18056976" userId="51b9b6a1-f24e-4538-b845-86ab28a9dd08" providerId="ADAL" clId="{C006D90B-3ACA-473E-8037-FFB9184B7813}" dt="2021-10-14T18:52:51.159" v="4177" actId="1076"/>
          <ac:spMkLst>
            <pc:docMk/>
            <pc:sldMk cId="2765449910" sldId="398"/>
            <ac:spMk id="21" creationId="{2A0C88F6-FE02-4189-8F2F-4295D6EA1D9D}"/>
          </ac:spMkLst>
        </pc:spChg>
        <pc:spChg chg="add mod">
          <ac:chgData name="Udari Kaushalya G. L. it18056976" userId="51b9b6a1-f24e-4538-b845-86ab28a9dd08" providerId="ADAL" clId="{C006D90B-3ACA-473E-8037-FFB9184B7813}" dt="2021-10-14T18:52:56.400" v="4178" actId="1076"/>
          <ac:spMkLst>
            <pc:docMk/>
            <pc:sldMk cId="2765449910" sldId="398"/>
            <ac:spMk id="22" creationId="{3DCB5EFE-0CB9-49D2-8794-CCC339E1542C}"/>
          </ac:spMkLst>
        </pc:spChg>
        <pc:picChg chg="mod">
          <ac:chgData name="Udari Kaushalya G. L. it18056976" userId="51b9b6a1-f24e-4538-b845-86ab28a9dd08" providerId="ADAL" clId="{C006D90B-3ACA-473E-8037-FFB9184B7813}" dt="2021-10-14T18:52:23.527" v="4170" actId="1076"/>
          <ac:picMkLst>
            <pc:docMk/>
            <pc:sldMk cId="2765449910" sldId="398"/>
            <ac:picMk id="5" creationId="{930DCB4D-D3D4-4E53-B083-4D28781DC17F}"/>
          </ac:picMkLst>
        </pc:picChg>
        <pc:picChg chg="mod">
          <ac:chgData name="Udari Kaushalya G. L. it18056976" userId="51b9b6a1-f24e-4538-b845-86ab28a9dd08" providerId="ADAL" clId="{C006D90B-3ACA-473E-8037-FFB9184B7813}" dt="2021-10-14T18:52:44.359" v="4175" actId="1076"/>
          <ac:picMkLst>
            <pc:docMk/>
            <pc:sldMk cId="2765449910" sldId="398"/>
            <ac:picMk id="8" creationId="{D078281F-9248-47FB-B9B1-53000A85A5C0}"/>
          </ac:picMkLst>
        </pc:picChg>
        <pc:picChg chg="mod">
          <ac:chgData name="Udari Kaushalya G. L. it18056976" userId="51b9b6a1-f24e-4538-b845-86ab28a9dd08" providerId="ADAL" clId="{C006D90B-3ACA-473E-8037-FFB9184B7813}" dt="2021-10-14T18:52:26.314" v="4171" actId="1076"/>
          <ac:picMkLst>
            <pc:docMk/>
            <pc:sldMk cId="2765449910" sldId="398"/>
            <ac:picMk id="16" creationId="{D4F96415-FC40-4808-8FC2-CF8F66377CFC}"/>
          </ac:picMkLst>
        </pc:picChg>
        <pc:picChg chg="mod">
          <ac:chgData name="Udari Kaushalya G. L. it18056976" userId="51b9b6a1-f24e-4538-b845-86ab28a9dd08" providerId="ADAL" clId="{C006D90B-3ACA-473E-8037-FFB9184B7813}" dt="2021-10-14T18:52:33.216" v="4172" actId="1076"/>
          <ac:picMkLst>
            <pc:docMk/>
            <pc:sldMk cId="2765449910" sldId="398"/>
            <ac:picMk id="17" creationId="{4A79D308-08F0-4DFA-9A6D-EF4A13BDF3A5}"/>
          </ac:picMkLst>
        </pc:picChg>
      </pc:sldChg>
      <pc:sldChg chg="delSp modSp del mod">
        <pc:chgData name="Udari Kaushalya G. L. it18056976" userId="51b9b6a1-f24e-4538-b845-86ab28a9dd08" providerId="ADAL" clId="{C006D90B-3ACA-473E-8037-FFB9184B7813}" dt="2021-10-14T19:27:06.996" v="4537" actId="2696"/>
        <pc:sldMkLst>
          <pc:docMk/>
          <pc:sldMk cId="1435317550" sldId="399"/>
        </pc:sldMkLst>
        <pc:spChg chg="mod">
          <ac:chgData name="Udari Kaushalya G. L. it18056976" userId="51b9b6a1-f24e-4538-b845-86ab28a9dd08" providerId="ADAL" clId="{C006D90B-3ACA-473E-8037-FFB9184B7813}" dt="2021-10-14T19:08:31.384" v="4459" actId="1076"/>
          <ac:spMkLst>
            <pc:docMk/>
            <pc:sldMk cId="1435317550" sldId="399"/>
            <ac:spMk id="3" creationId="{C760D4BB-7F6C-4C8A-86FD-E2A0D065DFE0}"/>
          </ac:spMkLst>
        </pc:spChg>
        <pc:spChg chg="mod">
          <ac:chgData name="Udari Kaushalya G. L. it18056976" userId="51b9b6a1-f24e-4538-b845-86ab28a9dd08" providerId="ADAL" clId="{C006D90B-3ACA-473E-8037-FFB9184B7813}" dt="2021-10-14T19:19:19.769" v="4500" actId="1076"/>
          <ac:spMkLst>
            <pc:docMk/>
            <pc:sldMk cId="1435317550" sldId="399"/>
            <ac:spMk id="7" creationId="{46255E63-5B99-42A5-A0F0-ACF467C699F8}"/>
          </ac:spMkLst>
        </pc:spChg>
        <pc:spChg chg="mod">
          <ac:chgData name="Udari Kaushalya G. L. it18056976" userId="51b9b6a1-f24e-4538-b845-86ab28a9dd08" providerId="ADAL" clId="{C006D90B-3ACA-473E-8037-FFB9184B7813}" dt="2021-10-14T19:19:24.167" v="4501" actId="1076"/>
          <ac:spMkLst>
            <pc:docMk/>
            <pc:sldMk cId="1435317550" sldId="399"/>
            <ac:spMk id="9" creationId="{92F20EAE-1180-4BE6-9F69-B659D9D7EF4B}"/>
          </ac:spMkLst>
        </pc:spChg>
        <pc:spChg chg="mod">
          <ac:chgData name="Udari Kaushalya G. L. it18056976" userId="51b9b6a1-f24e-4538-b845-86ab28a9dd08" providerId="ADAL" clId="{C006D90B-3ACA-473E-8037-FFB9184B7813}" dt="2021-10-14T19:20:22.868" v="4508" actId="1038"/>
          <ac:spMkLst>
            <pc:docMk/>
            <pc:sldMk cId="1435317550" sldId="399"/>
            <ac:spMk id="10" creationId="{58004D0F-BDBE-4EA0-91E4-589D116E1AFD}"/>
          </ac:spMkLst>
        </pc:spChg>
        <pc:spChg chg="mod">
          <ac:chgData name="Udari Kaushalya G. L. it18056976" userId="51b9b6a1-f24e-4538-b845-86ab28a9dd08" providerId="ADAL" clId="{C006D90B-3ACA-473E-8037-FFB9184B7813}" dt="2021-10-14T19:25:27.419" v="4520" actId="120"/>
          <ac:spMkLst>
            <pc:docMk/>
            <pc:sldMk cId="1435317550" sldId="399"/>
            <ac:spMk id="12" creationId="{BE714F33-ABE1-4E1C-97FB-2FF4050F3D28}"/>
          </ac:spMkLst>
        </pc:spChg>
        <pc:spChg chg="mod">
          <ac:chgData name="Udari Kaushalya G. L. it18056976" userId="51b9b6a1-f24e-4538-b845-86ab28a9dd08" providerId="ADAL" clId="{C006D90B-3ACA-473E-8037-FFB9184B7813}" dt="2021-10-14T19:25:50.555" v="4525" actId="120"/>
          <ac:spMkLst>
            <pc:docMk/>
            <pc:sldMk cId="1435317550" sldId="399"/>
            <ac:spMk id="14" creationId="{4D6A507A-0A37-4F95-9377-8AA31BA4C988}"/>
          </ac:spMkLst>
        </pc:spChg>
        <pc:spChg chg="del">
          <ac:chgData name="Udari Kaushalya G. L. it18056976" userId="51b9b6a1-f24e-4538-b845-86ab28a9dd08" providerId="ADAL" clId="{C006D90B-3ACA-473E-8037-FFB9184B7813}" dt="2021-10-14T19:10:42.865" v="4483" actId="478"/>
          <ac:spMkLst>
            <pc:docMk/>
            <pc:sldMk cId="1435317550" sldId="399"/>
            <ac:spMk id="19" creationId="{9A04B26C-8AFD-4066-ABF7-283BE2B44241}"/>
          </ac:spMkLst>
        </pc:spChg>
        <pc:spChg chg="mod">
          <ac:chgData name="Udari Kaushalya G. L. it18056976" userId="51b9b6a1-f24e-4538-b845-86ab28a9dd08" providerId="ADAL" clId="{C006D90B-3ACA-473E-8037-FFB9184B7813}" dt="2021-10-14T19:20:29.951" v="4510" actId="1076"/>
          <ac:spMkLst>
            <pc:docMk/>
            <pc:sldMk cId="1435317550" sldId="399"/>
            <ac:spMk id="20" creationId="{A695963E-C148-4588-81AF-551E0876C599}"/>
          </ac:spMkLst>
        </pc:spChg>
        <pc:spChg chg="mod">
          <ac:chgData name="Udari Kaushalya G. L. it18056976" userId="51b9b6a1-f24e-4538-b845-86ab28a9dd08" providerId="ADAL" clId="{C006D90B-3ACA-473E-8037-FFB9184B7813}" dt="2021-10-14T19:20:13.576" v="4502" actId="1076"/>
          <ac:spMkLst>
            <pc:docMk/>
            <pc:sldMk cId="1435317550" sldId="399"/>
            <ac:spMk id="21" creationId="{20A3588E-6D69-4823-9129-AE406711F79A}"/>
          </ac:spMkLst>
        </pc:spChg>
        <pc:spChg chg="del mod">
          <ac:chgData name="Udari Kaushalya G. L. it18056976" userId="51b9b6a1-f24e-4538-b845-86ab28a9dd08" providerId="ADAL" clId="{C006D90B-3ACA-473E-8037-FFB9184B7813}" dt="2021-10-14T19:10:02.064" v="4466" actId="478"/>
          <ac:spMkLst>
            <pc:docMk/>
            <pc:sldMk cId="1435317550" sldId="399"/>
            <ac:spMk id="24" creationId="{2BA5D9FA-2C5D-445E-A8C0-443575E5726B}"/>
          </ac:spMkLst>
        </pc:spChg>
        <pc:spChg chg="mod">
          <ac:chgData name="Udari Kaushalya G. L. it18056976" userId="51b9b6a1-f24e-4538-b845-86ab28a9dd08" providerId="ADAL" clId="{C006D90B-3ACA-473E-8037-FFB9184B7813}" dt="2021-10-14T19:20:25.007" v="4509" actId="1076"/>
          <ac:spMkLst>
            <pc:docMk/>
            <pc:sldMk cId="1435317550" sldId="399"/>
            <ac:spMk id="29" creationId="{79543EF8-39AA-4081-997E-05531123D77E}"/>
          </ac:spMkLst>
        </pc:spChg>
        <pc:spChg chg="del">
          <ac:chgData name="Udari Kaushalya G. L. it18056976" userId="51b9b6a1-f24e-4538-b845-86ab28a9dd08" providerId="ADAL" clId="{C006D90B-3ACA-473E-8037-FFB9184B7813}" dt="2021-10-14T19:08:25.033" v="4457" actId="478"/>
          <ac:spMkLst>
            <pc:docMk/>
            <pc:sldMk cId="1435317550" sldId="399"/>
            <ac:spMk id="31" creationId="{539C819A-83F5-4249-8CF9-531EDB9C9FC5}"/>
          </ac:spMkLst>
        </pc:spChg>
        <pc:picChg chg="mod">
          <ac:chgData name="Udari Kaushalya G. L. it18056976" userId="51b9b6a1-f24e-4538-b845-86ab28a9dd08" providerId="ADAL" clId="{C006D90B-3ACA-473E-8037-FFB9184B7813}" dt="2021-10-14T19:08:34.167" v="4460" actId="1076"/>
          <ac:picMkLst>
            <pc:docMk/>
            <pc:sldMk cId="1435317550" sldId="399"/>
            <ac:picMk id="16" creationId="{FD1EE66F-A8B0-4E01-89B1-951FE659F50A}"/>
          </ac:picMkLst>
        </pc:picChg>
        <pc:picChg chg="del">
          <ac:chgData name="Udari Kaushalya G. L. it18056976" userId="51b9b6a1-f24e-4538-b845-86ab28a9dd08" providerId="ADAL" clId="{C006D90B-3ACA-473E-8037-FFB9184B7813}" dt="2021-10-14T19:08:26.697" v="4458" actId="478"/>
          <ac:picMkLst>
            <pc:docMk/>
            <pc:sldMk cId="1435317550" sldId="399"/>
            <ac:picMk id="30" creationId="{F7BB59B2-20B7-4770-861E-7603B99D5AEF}"/>
          </ac:picMkLst>
        </pc:picChg>
        <pc:cxnChg chg="mod">
          <ac:chgData name="Udari Kaushalya G. L. it18056976" userId="51b9b6a1-f24e-4538-b845-86ab28a9dd08" providerId="ADAL" clId="{C006D90B-3ACA-473E-8037-FFB9184B7813}" dt="2021-10-14T19:10:08.984" v="4478" actId="1035"/>
          <ac:cxnSpMkLst>
            <pc:docMk/>
            <pc:sldMk cId="1435317550" sldId="399"/>
            <ac:cxnSpMk id="4" creationId="{C5209998-0675-4CE7-B435-F45C56CC8905}"/>
          </ac:cxnSpMkLst>
        </pc:cxnChg>
      </pc:sldChg>
      <pc:sldChg chg="modSp mod">
        <pc:chgData name="Udari Kaushalya G. L. it18056976" userId="51b9b6a1-f24e-4538-b845-86ab28a9dd08" providerId="ADAL" clId="{C006D90B-3ACA-473E-8037-FFB9184B7813}" dt="2021-10-14T19:32:09.568" v="4666" actId="208"/>
        <pc:sldMkLst>
          <pc:docMk/>
          <pc:sldMk cId="4109951480" sldId="400"/>
        </pc:sldMkLst>
        <pc:picChg chg="mod">
          <ac:chgData name="Udari Kaushalya G. L. it18056976" userId="51b9b6a1-f24e-4538-b845-86ab28a9dd08" providerId="ADAL" clId="{C006D90B-3ACA-473E-8037-FFB9184B7813}" dt="2021-10-14T19:08:01.831" v="4456" actId="14100"/>
          <ac:picMkLst>
            <pc:docMk/>
            <pc:sldMk cId="4109951480" sldId="400"/>
            <ac:picMk id="5" creationId="{8C416783-8663-4374-A6DF-8BE9E8C53169}"/>
          </ac:picMkLst>
        </pc:picChg>
        <pc:picChg chg="mod">
          <ac:chgData name="Udari Kaushalya G. L. it18056976" userId="51b9b6a1-f24e-4538-b845-86ab28a9dd08" providerId="ADAL" clId="{C006D90B-3ACA-473E-8037-FFB9184B7813}" dt="2021-10-14T19:07:59.623" v="4455" actId="14100"/>
          <ac:picMkLst>
            <pc:docMk/>
            <pc:sldMk cId="4109951480" sldId="400"/>
            <ac:picMk id="7" creationId="{E5C77474-618D-4F59-908A-5F7CA888ECDB}"/>
          </ac:picMkLst>
        </pc:picChg>
        <pc:picChg chg="mod">
          <ac:chgData name="Udari Kaushalya G. L. it18056976" userId="51b9b6a1-f24e-4538-b845-86ab28a9dd08" providerId="ADAL" clId="{C006D90B-3ACA-473E-8037-FFB9184B7813}" dt="2021-10-14T19:32:05.900" v="4664" actId="208"/>
          <ac:picMkLst>
            <pc:docMk/>
            <pc:sldMk cId="4109951480" sldId="400"/>
            <ac:picMk id="9" creationId="{9A9812D2-D039-41C6-AC9D-4EE9CC54EB48}"/>
          </ac:picMkLst>
        </pc:picChg>
        <pc:picChg chg="mod">
          <ac:chgData name="Udari Kaushalya G. L. it18056976" userId="51b9b6a1-f24e-4538-b845-86ab28a9dd08" providerId="ADAL" clId="{C006D90B-3ACA-473E-8037-FFB9184B7813}" dt="2021-10-14T19:32:07.784" v="4665" actId="208"/>
          <ac:picMkLst>
            <pc:docMk/>
            <pc:sldMk cId="4109951480" sldId="400"/>
            <ac:picMk id="11" creationId="{E8A3E211-7311-4D96-B6E0-2AECA0542F85}"/>
          </ac:picMkLst>
        </pc:picChg>
        <pc:picChg chg="mod">
          <ac:chgData name="Udari Kaushalya G. L. it18056976" userId="51b9b6a1-f24e-4538-b845-86ab28a9dd08" providerId="ADAL" clId="{C006D90B-3ACA-473E-8037-FFB9184B7813}" dt="2021-10-14T19:32:09.568" v="4666" actId="208"/>
          <ac:picMkLst>
            <pc:docMk/>
            <pc:sldMk cId="4109951480" sldId="400"/>
            <ac:picMk id="13" creationId="{49DDDC94-F5A7-42AE-9C69-F306F022A516}"/>
          </ac:picMkLst>
        </pc:picChg>
      </pc:sldChg>
      <pc:sldChg chg="addSp delSp modSp del mod">
        <pc:chgData name="Udari Kaushalya G. L. it18056976" userId="51b9b6a1-f24e-4538-b845-86ab28a9dd08" providerId="ADAL" clId="{C006D90B-3ACA-473E-8037-FFB9184B7813}" dt="2021-10-14T19:26:59.110" v="4536" actId="2696"/>
        <pc:sldMkLst>
          <pc:docMk/>
          <pc:sldMk cId="3240575843" sldId="402"/>
        </pc:sldMkLst>
        <pc:spChg chg="mod">
          <ac:chgData name="Udari Kaushalya G. L. it18056976" userId="51b9b6a1-f24e-4538-b845-86ab28a9dd08" providerId="ADAL" clId="{C006D90B-3ACA-473E-8037-FFB9184B7813}" dt="2021-10-14T18:31:38.414" v="3830" actId="1038"/>
          <ac:spMkLst>
            <pc:docMk/>
            <pc:sldMk cId="3240575843" sldId="402"/>
            <ac:spMk id="9" creationId="{92F20EAE-1180-4BE6-9F69-B659D9D7EF4B}"/>
          </ac:spMkLst>
        </pc:spChg>
        <pc:spChg chg="del mod">
          <ac:chgData name="Udari Kaushalya G. L. it18056976" userId="51b9b6a1-f24e-4538-b845-86ab28a9dd08" providerId="ADAL" clId="{C006D90B-3ACA-473E-8037-FFB9184B7813}" dt="2021-10-14T19:11:35.646" v="4497" actId="478"/>
          <ac:spMkLst>
            <pc:docMk/>
            <pc:sldMk cId="3240575843" sldId="402"/>
            <ac:spMk id="16" creationId="{F2F96C87-5899-4FFD-9E09-702E630E194C}"/>
          </ac:spMkLst>
        </pc:spChg>
        <pc:spChg chg="mod">
          <ac:chgData name="Udari Kaushalya G. L. it18056976" userId="51b9b6a1-f24e-4538-b845-86ab28a9dd08" providerId="ADAL" clId="{C006D90B-3ACA-473E-8037-FFB9184B7813}" dt="2021-10-14T19:11:33.027" v="4496"/>
          <ac:spMkLst>
            <pc:docMk/>
            <pc:sldMk cId="3240575843" sldId="402"/>
            <ac:spMk id="17" creationId="{A05712FE-67C7-40AD-B072-F98147C50973}"/>
          </ac:spMkLst>
        </pc:spChg>
        <pc:spChg chg="mod">
          <ac:chgData name="Udari Kaushalya G. L. it18056976" userId="51b9b6a1-f24e-4538-b845-86ab28a9dd08" providerId="ADAL" clId="{C006D90B-3ACA-473E-8037-FFB9184B7813}" dt="2021-10-14T18:30:45.278" v="3809" actId="1076"/>
          <ac:spMkLst>
            <pc:docMk/>
            <pc:sldMk cId="3240575843" sldId="402"/>
            <ac:spMk id="20" creationId="{61CC50CF-5DC1-4C95-A736-F02085E91A34}"/>
          </ac:spMkLst>
        </pc:spChg>
        <pc:picChg chg="add mod">
          <ac:chgData name="Udari Kaushalya G. L. it18056976" userId="51b9b6a1-f24e-4538-b845-86ab28a9dd08" providerId="ADAL" clId="{C006D90B-3ACA-473E-8037-FFB9184B7813}" dt="2021-10-14T18:31:01.424" v="3811" actId="1076"/>
          <ac:picMkLst>
            <pc:docMk/>
            <pc:sldMk cId="3240575843" sldId="402"/>
            <ac:picMk id="21" creationId="{BB0C8D22-91FB-4789-801B-5A252E220C7F}"/>
          </ac:picMkLst>
        </pc:picChg>
        <pc:picChg chg="add mod">
          <ac:chgData name="Udari Kaushalya G. L. it18056976" userId="51b9b6a1-f24e-4538-b845-86ab28a9dd08" providerId="ADAL" clId="{C006D90B-3ACA-473E-8037-FFB9184B7813}" dt="2021-10-14T18:31:42.814" v="3847" actId="1038"/>
          <ac:picMkLst>
            <pc:docMk/>
            <pc:sldMk cId="3240575843" sldId="402"/>
            <ac:picMk id="22" creationId="{E6A4F8A6-5321-4A8A-9C5A-CCB98D5BCD2B}"/>
          </ac:picMkLst>
        </pc:picChg>
        <pc:picChg chg="add mod">
          <ac:chgData name="Udari Kaushalya G. L. it18056976" userId="51b9b6a1-f24e-4538-b845-86ab28a9dd08" providerId="ADAL" clId="{C006D90B-3ACA-473E-8037-FFB9184B7813}" dt="2021-10-14T18:31:23.024" v="3816" actId="1076"/>
          <ac:picMkLst>
            <pc:docMk/>
            <pc:sldMk cId="3240575843" sldId="402"/>
            <ac:picMk id="23" creationId="{BA1C1F5A-A8F0-426B-BA74-8213A78E3C26}"/>
          </ac:picMkLst>
        </pc:picChg>
      </pc:sldChg>
      <pc:sldChg chg="addSp delSp modSp mod ord">
        <pc:chgData name="Udari Kaushalya G. L. it18056976" userId="51b9b6a1-f24e-4538-b845-86ab28a9dd08" providerId="ADAL" clId="{C006D90B-3ACA-473E-8037-FFB9184B7813}" dt="2021-10-14T19:31:08.624" v="4663" actId="20577"/>
        <pc:sldMkLst>
          <pc:docMk/>
          <pc:sldMk cId="3136799393" sldId="403"/>
        </pc:sldMkLst>
        <pc:spChg chg="del">
          <ac:chgData name="Udari Kaushalya G. L. it18056976" userId="51b9b6a1-f24e-4538-b845-86ab28a9dd08" providerId="ADAL" clId="{C006D90B-3ACA-473E-8037-FFB9184B7813}" dt="2021-10-14T16:20:54.758" v="2082" actId="478"/>
          <ac:spMkLst>
            <pc:docMk/>
            <pc:sldMk cId="3136799393" sldId="403"/>
            <ac:spMk id="6" creationId="{99553EB1-F83A-4F67-BF52-3224E63FA75F}"/>
          </ac:spMkLst>
        </pc:spChg>
        <pc:spChg chg="mod">
          <ac:chgData name="Udari Kaushalya G. L. it18056976" userId="51b9b6a1-f24e-4538-b845-86ab28a9dd08" providerId="ADAL" clId="{C006D90B-3ACA-473E-8037-FFB9184B7813}" dt="2021-10-14T19:28:00.088" v="4577" actId="1076"/>
          <ac:spMkLst>
            <pc:docMk/>
            <pc:sldMk cId="3136799393" sldId="403"/>
            <ac:spMk id="7" creationId="{46255E63-5B99-42A5-A0F0-ACF467C699F8}"/>
          </ac:spMkLst>
        </pc:spChg>
        <pc:spChg chg="mod">
          <ac:chgData name="Udari Kaushalya G. L. it18056976" userId="51b9b6a1-f24e-4538-b845-86ab28a9dd08" providerId="ADAL" clId="{C006D90B-3ACA-473E-8037-FFB9184B7813}" dt="2021-10-14T19:28:11.439" v="4578" actId="1076"/>
          <ac:spMkLst>
            <pc:docMk/>
            <pc:sldMk cId="3136799393" sldId="403"/>
            <ac:spMk id="9" creationId="{92F20EAE-1180-4BE6-9F69-B659D9D7EF4B}"/>
          </ac:spMkLst>
        </pc:spChg>
        <pc:spChg chg="mod">
          <ac:chgData name="Udari Kaushalya G. L. it18056976" userId="51b9b6a1-f24e-4538-b845-86ab28a9dd08" providerId="ADAL" clId="{C006D90B-3ACA-473E-8037-FFB9184B7813}" dt="2021-10-14T19:29:11.209" v="4605" actId="1038"/>
          <ac:spMkLst>
            <pc:docMk/>
            <pc:sldMk cId="3136799393" sldId="403"/>
            <ac:spMk id="10" creationId="{58004D0F-BDBE-4EA0-91E4-589D116E1AFD}"/>
          </ac:spMkLst>
        </pc:spChg>
        <pc:spChg chg="mod">
          <ac:chgData name="Udari Kaushalya G. L. it18056976" userId="51b9b6a1-f24e-4538-b845-86ab28a9dd08" providerId="ADAL" clId="{C006D90B-3ACA-473E-8037-FFB9184B7813}" dt="2021-10-14T19:29:27.603" v="4628" actId="1037"/>
          <ac:spMkLst>
            <pc:docMk/>
            <pc:sldMk cId="3136799393" sldId="403"/>
            <ac:spMk id="11" creationId="{7C691E21-C300-49F0-8870-20835F0E5C68}"/>
          </ac:spMkLst>
        </pc:spChg>
        <pc:spChg chg="mod">
          <ac:chgData name="Udari Kaushalya G. L. it18056976" userId="51b9b6a1-f24e-4538-b845-86ab28a9dd08" providerId="ADAL" clId="{C006D90B-3ACA-473E-8037-FFB9184B7813}" dt="2021-10-14T19:28:26.807" v="4580" actId="1076"/>
          <ac:spMkLst>
            <pc:docMk/>
            <pc:sldMk cId="3136799393" sldId="403"/>
            <ac:spMk id="12" creationId="{72D5EBAB-EFCF-4721-96B1-56CAA7CCE459}"/>
          </ac:spMkLst>
        </pc:spChg>
        <pc:spChg chg="mod">
          <ac:chgData name="Udari Kaushalya G. L. it18056976" userId="51b9b6a1-f24e-4538-b845-86ab28a9dd08" providerId="ADAL" clId="{C006D90B-3ACA-473E-8037-FFB9184B7813}" dt="2021-10-14T16:14:17.427" v="1594" actId="1037"/>
          <ac:spMkLst>
            <pc:docMk/>
            <pc:sldMk cId="3136799393" sldId="403"/>
            <ac:spMk id="16" creationId="{83EA5363-0119-40D3-B82C-E75AE6848080}"/>
          </ac:spMkLst>
        </pc:spChg>
        <pc:spChg chg="mod">
          <ac:chgData name="Udari Kaushalya G. L. it18056976" userId="51b9b6a1-f24e-4538-b845-86ab28a9dd08" providerId="ADAL" clId="{C006D90B-3ACA-473E-8037-FFB9184B7813}" dt="2021-10-14T19:28:23.864" v="4579" actId="1076"/>
          <ac:spMkLst>
            <pc:docMk/>
            <pc:sldMk cId="3136799393" sldId="403"/>
            <ac:spMk id="17" creationId="{1B34E528-43C6-4C37-92DD-36E397DD7860}"/>
          </ac:spMkLst>
        </pc:spChg>
        <pc:spChg chg="mod">
          <ac:chgData name="Udari Kaushalya G. L. it18056976" userId="51b9b6a1-f24e-4538-b845-86ab28a9dd08" providerId="ADAL" clId="{C006D90B-3ACA-473E-8037-FFB9184B7813}" dt="2021-10-14T16:15:38.334" v="1720" actId="1037"/>
          <ac:spMkLst>
            <pc:docMk/>
            <pc:sldMk cId="3136799393" sldId="403"/>
            <ac:spMk id="18" creationId="{E584FD6C-2CC5-4060-B0A4-E01FB00F7AAD}"/>
          </ac:spMkLst>
        </pc:spChg>
        <pc:spChg chg="mod">
          <ac:chgData name="Udari Kaushalya G. L. it18056976" userId="51b9b6a1-f24e-4538-b845-86ab28a9dd08" providerId="ADAL" clId="{C006D90B-3ACA-473E-8037-FFB9184B7813}" dt="2021-10-14T19:29:17.190" v="4612" actId="1038"/>
          <ac:spMkLst>
            <pc:docMk/>
            <pc:sldMk cId="3136799393" sldId="403"/>
            <ac:spMk id="19" creationId="{29016ED4-FC7F-41F4-AFB7-AC128FE13C3E}"/>
          </ac:spMkLst>
        </pc:spChg>
        <pc:spChg chg="mod">
          <ac:chgData name="Udari Kaushalya G. L. it18056976" userId="51b9b6a1-f24e-4538-b845-86ab28a9dd08" providerId="ADAL" clId="{C006D90B-3ACA-473E-8037-FFB9184B7813}" dt="2021-10-14T19:28:30.328" v="4581" actId="1076"/>
          <ac:spMkLst>
            <pc:docMk/>
            <pc:sldMk cId="3136799393" sldId="403"/>
            <ac:spMk id="20" creationId="{46E4C022-2765-47D9-ACE7-13B65C0CC833}"/>
          </ac:spMkLst>
        </pc:spChg>
        <pc:spChg chg="add del mod">
          <ac:chgData name="Udari Kaushalya G. L. it18056976" userId="51b9b6a1-f24e-4538-b845-86ab28a9dd08" providerId="ADAL" clId="{C006D90B-3ACA-473E-8037-FFB9184B7813}" dt="2021-10-14T16:13:44.935" v="1516" actId="478"/>
          <ac:spMkLst>
            <pc:docMk/>
            <pc:sldMk cId="3136799393" sldId="403"/>
            <ac:spMk id="22" creationId="{B24CF5B7-00BE-4AC6-8FFF-C5C7DF731FAF}"/>
          </ac:spMkLst>
        </pc:spChg>
        <pc:spChg chg="mod">
          <ac:chgData name="Udari Kaushalya G. L. it18056976" userId="51b9b6a1-f24e-4538-b845-86ab28a9dd08" providerId="ADAL" clId="{C006D90B-3ACA-473E-8037-FFB9184B7813}" dt="2021-10-14T19:31:02.542" v="4660" actId="20577"/>
          <ac:spMkLst>
            <pc:docMk/>
            <pc:sldMk cId="3136799393" sldId="403"/>
            <ac:spMk id="23" creationId="{7058CB25-D67B-442A-A21B-63714FEA4F0C}"/>
          </ac:spMkLst>
        </pc:spChg>
        <pc:spChg chg="mod">
          <ac:chgData name="Udari Kaushalya G. L. it18056976" userId="51b9b6a1-f24e-4538-b845-86ab28a9dd08" providerId="ADAL" clId="{C006D90B-3ACA-473E-8037-FFB9184B7813}" dt="2021-10-14T19:31:08.624" v="4663" actId="20577"/>
          <ac:spMkLst>
            <pc:docMk/>
            <pc:sldMk cId="3136799393" sldId="403"/>
            <ac:spMk id="24" creationId="{5176C8FB-FAF6-47CE-B59C-6C9D6052D8DA}"/>
          </ac:spMkLst>
        </pc:spChg>
        <pc:spChg chg="add mod">
          <ac:chgData name="Udari Kaushalya G. L. it18056976" userId="51b9b6a1-f24e-4538-b845-86ab28a9dd08" providerId="ADAL" clId="{C006D90B-3ACA-473E-8037-FFB9184B7813}" dt="2021-10-14T19:29:07.540" v="4596" actId="1038"/>
          <ac:spMkLst>
            <pc:docMk/>
            <pc:sldMk cId="3136799393" sldId="403"/>
            <ac:spMk id="25" creationId="{EA026E0A-7E28-494C-8367-FF11FB5034BE}"/>
          </ac:spMkLst>
        </pc:spChg>
        <pc:spChg chg="add mod">
          <ac:chgData name="Udari Kaushalya G. L. it18056976" userId="51b9b6a1-f24e-4538-b845-86ab28a9dd08" providerId="ADAL" clId="{C006D90B-3ACA-473E-8037-FFB9184B7813}" dt="2021-10-14T19:29:19.068" v="4617" actId="1038"/>
          <ac:spMkLst>
            <pc:docMk/>
            <pc:sldMk cId="3136799393" sldId="403"/>
            <ac:spMk id="26" creationId="{FD5CC754-094D-44FB-9052-3716C178D2FB}"/>
          </ac:spMkLst>
        </pc:spChg>
        <pc:spChg chg="add mod">
          <ac:chgData name="Udari Kaushalya G. L. it18056976" userId="51b9b6a1-f24e-4538-b845-86ab28a9dd08" providerId="ADAL" clId="{C006D90B-3ACA-473E-8037-FFB9184B7813}" dt="2021-10-14T19:29:05.119" v="4589" actId="1076"/>
          <ac:spMkLst>
            <pc:docMk/>
            <pc:sldMk cId="3136799393" sldId="403"/>
            <ac:spMk id="27" creationId="{52775780-8881-438A-BF50-4DD7B705BF18}"/>
          </ac:spMkLst>
        </pc:spChg>
        <pc:spChg chg="add mod">
          <ac:chgData name="Udari Kaushalya G. L. it18056976" userId="51b9b6a1-f24e-4538-b845-86ab28a9dd08" providerId="ADAL" clId="{C006D90B-3ACA-473E-8037-FFB9184B7813}" dt="2021-10-14T19:29:24.417" v="4618" actId="1076"/>
          <ac:spMkLst>
            <pc:docMk/>
            <pc:sldMk cId="3136799393" sldId="403"/>
            <ac:spMk id="28" creationId="{036E483B-1F40-461C-88B9-8C82AA1D04B2}"/>
          </ac:spMkLst>
        </pc:spChg>
        <pc:spChg chg="add mod">
          <ac:chgData name="Udari Kaushalya G. L. it18056976" userId="51b9b6a1-f24e-4538-b845-86ab28a9dd08" providerId="ADAL" clId="{C006D90B-3ACA-473E-8037-FFB9184B7813}" dt="2021-10-14T19:30:40.950" v="4658"/>
          <ac:spMkLst>
            <pc:docMk/>
            <pc:sldMk cId="3136799393" sldId="403"/>
            <ac:spMk id="29" creationId="{3F6DB659-FEAF-478C-9787-0F1D0D3377DF}"/>
          </ac:spMkLst>
        </pc:spChg>
        <pc:spChg chg="add mod">
          <ac:chgData name="Udari Kaushalya G. L. it18056976" userId="51b9b6a1-f24e-4538-b845-86ab28a9dd08" providerId="ADAL" clId="{C006D90B-3ACA-473E-8037-FFB9184B7813}" dt="2021-10-14T19:30:32.702" v="4657" actId="20577"/>
          <ac:spMkLst>
            <pc:docMk/>
            <pc:sldMk cId="3136799393" sldId="403"/>
            <ac:spMk id="30" creationId="{E3AFBAA3-3BA3-4479-A090-24D0440A8D50}"/>
          </ac:spMkLst>
        </pc:spChg>
        <pc:spChg chg="add del mod">
          <ac:chgData name="Udari Kaushalya G. L. it18056976" userId="51b9b6a1-f24e-4538-b845-86ab28a9dd08" providerId="ADAL" clId="{C006D90B-3ACA-473E-8037-FFB9184B7813}" dt="2021-10-14T19:24:58.092" v="4514" actId="478"/>
          <ac:spMkLst>
            <pc:docMk/>
            <pc:sldMk cId="3136799393" sldId="403"/>
            <ac:spMk id="34" creationId="{2C4E28F7-0D67-469B-9D28-847988E87A8D}"/>
          </ac:spMkLst>
        </pc:spChg>
        <pc:spChg chg="add mod">
          <ac:chgData name="Udari Kaushalya G. L. it18056976" userId="51b9b6a1-f24e-4538-b845-86ab28a9dd08" providerId="ADAL" clId="{C006D90B-3ACA-473E-8037-FFB9184B7813}" dt="2021-10-14T19:25:02.674" v="4516" actId="14100"/>
          <ac:spMkLst>
            <pc:docMk/>
            <pc:sldMk cId="3136799393" sldId="403"/>
            <ac:spMk id="35" creationId="{CAB60A71-7794-46F3-A361-C1ACC8473CD5}"/>
          </ac:spMkLst>
        </pc:spChg>
        <pc:picChg chg="mod">
          <ac:chgData name="Udari Kaushalya G. L. it18056976" userId="51b9b6a1-f24e-4538-b845-86ab28a9dd08" providerId="ADAL" clId="{C006D90B-3ACA-473E-8037-FFB9184B7813}" dt="2021-10-14T16:19:26.103" v="2059" actId="1076"/>
          <ac:picMkLst>
            <pc:docMk/>
            <pc:sldMk cId="3136799393" sldId="403"/>
            <ac:picMk id="3" creationId="{69E7CEA2-316E-41A9-8A8E-EC6E0E2BAD33}"/>
          </ac:picMkLst>
        </pc:picChg>
        <pc:picChg chg="mod">
          <ac:chgData name="Udari Kaushalya G. L. it18056976" userId="51b9b6a1-f24e-4538-b845-86ab28a9dd08" providerId="ADAL" clId="{C006D90B-3ACA-473E-8037-FFB9184B7813}" dt="2021-10-14T19:29:55.621" v="4635" actId="1076"/>
          <ac:picMkLst>
            <pc:docMk/>
            <pc:sldMk cId="3136799393" sldId="403"/>
            <ac:picMk id="5" creationId="{565091C1-7313-4409-9909-067431BA15AD}"/>
          </ac:picMkLst>
        </pc:picChg>
        <pc:picChg chg="mod">
          <ac:chgData name="Udari Kaushalya G. L. it18056976" userId="51b9b6a1-f24e-4538-b845-86ab28a9dd08" providerId="ADAL" clId="{C006D90B-3ACA-473E-8037-FFB9184B7813}" dt="2021-10-14T16:19:30.039" v="2060" actId="1076"/>
          <ac:picMkLst>
            <pc:docMk/>
            <pc:sldMk cId="3136799393" sldId="403"/>
            <ac:picMk id="13" creationId="{3AB13F15-EE71-4B22-88F9-7B6D9142D7CD}"/>
          </ac:picMkLst>
        </pc:picChg>
        <pc:picChg chg="del">
          <ac:chgData name="Udari Kaushalya G. L. it18056976" userId="51b9b6a1-f24e-4538-b845-86ab28a9dd08" providerId="ADAL" clId="{C006D90B-3ACA-473E-8037-FFB9184B7813}" dt="2021-10-14T16:19:44.548" v="2066" actId="478"/>
          <ac:picMkLst>
            <pc:docMk/>
            <pc:sldMk cId="3136799393" sldId="403"/>
            <ac:picMk id="15" creationId="{869714C6-C57C-49FD-B262-AB1E94E014D3}"/>
          </ac:picMkLst>
        </pc:picChg>
        <pc:picChg chg="add mod">
          <ac:chgData name="Udari Kaushalya G. L. it18056976" userId="51b9b6a1-f24e-4538-b845-86ab28a9dd08" providerId="ADAL" clId="{C006D90B-3ACA-473E-8037-FFB9184B7813}" dt="2021-10-14T16:19:33.734" v="2062" actId="1076"/>
          <ac:picMkLst>
            <pc:docMk/>
            <pc:sldMk cId="3136799393" sldId="403"/>
            <ac:picMk id="31" creationId="{F05EED5D-6ED0-4F29-915B-3C37F589A366}"/>
          </ac:picMkLst>
        </pc:picChg>
        <pc:picChg chg="add mod">
          <ac:chgData name="Udari Kaushalya G. L. it18056976" userId="51b9b6a1-f24e-4538-b845-86ab28a9dd08" providerId="ADAL" clId="{C006D90B-3ACA-473E-8037-FFB9184B7813}" dt="2021-10-14T16:19:42.095" v="2065" actId="1076"/>
          <ac:picMkLst>
            <pc:docMk/>
            <pc:sldMk cId="3136799393" sldId="403"/>
            <ac:picMk id="32" creationId="{D9A07E0B-000B-4881-BCED-6F69B96572E3}"/>
          </ac:picMkLst>
        </pc:picChg>
        <pc:picChg chg="add del mod">
          <ac:chgData name="Udari Kaushalya G. L. it18056976" userId="51b9b6a1-f24e-4538-b845-86ab28a9dd08" providerId="ADAL" clId="{C006D90B-3ACA-473E-8037-FFB9184B7813}" dt="2021-10-14T19:29:34.200" v="4630" actId="478"/>
          <ac:picMkLst>
            <pc:docMk/>
            <pc:sldMk cId="3136799393" sldId="403"/>
            <ac:picMk id="33" creationId="{A725690B-B819-4092-9D7A-768DCF109C49}"/>
          </ac:picMkLst>
        </pc:picChg>
        <pc:picChg chg="add del mod">
          <ac:chgData name="Udari Kaushalya G. L. it18056976" userId="51b9b6a1-f24e-4538-b845-86ab28a9dd08" providerId="ADAL" clId="{C006D90B-3ACA-473E-8037-FFB9184B7813}" dt="2021-10-14T19:30:19.451" v="4636" actId="478"/>
          <ac:picMkLst>
            <pc:docMk/>
            <pc:sldMk cId="3136799393" sldId="403"/>
            <ac:picMk id="36" creationId="{CA9E0C80-C59F-4825-97DA-1607B8953E7E}"/>
          </ac:picMkLst>
        </pc:picChg>
        <pc:picChg chg="add mod">
          <ac:chgData name="Udari Kaushalya G. L. it18056976" userId="51b9b6a1-f24e-4538-b845-86ab28a9dd08" providerId="ADAL" clId="{C006D90B-3ACA-473E-8037-FFB9184B7813}" dt="2021-10-14T19:30:24.505" v="4638" actId="1076"/>
          <ac:picMkLst>
            <pc:docMk/>
            <pc:sldMk cId="3136799393" sldId="403"/>
            <ac:picMk id="37" creationId="{BCE2F69B-EC63-4DAE-A5E5-E152E3043B8B}"/>
          </ac:picMkLst>
        </pc:picChg>
        <pc:cxnChg chg="mod">
          <ac:chgData name="Udari Kaushalya G. L. it18056976" userId="51b9b6a1-f24e-4538-b845-86ab28a9dd08" providerId="ADAL" clId="{C006D90B-3ACA-473E-8037-FFB9184B7813}" dt="2021-10-14T16:12:45.994" v="1341" actId="14100"/>
          <ac:cxnSpMkLst>
            <pc:docMk/>
            <pc:sldMk cId="3136799393" sldId="403"/>
            <ac:cxnSpMk id="4" creationId="{C5209998-0675-4CE7-B435-F45C56CC8905}"/>
          </ac:cxnSpMkLst>
        </pc:cxnChg>
      </pc:sldChg>
      <pc:sldChg chg="modSp mod">
        <pc:chgData name="Udari Kaushalya G. L. it18056976" userId="51b9b6a1-f24e-4538-b845-86ab28a9dd08" providerId="ADAL" clId="{C006D90B-3ACA-473E-8037-FFB9184B7813}" dt="2021-10-14T16:27:00.420" v="2288" actId="20577"/>
        <pc:sldMkLst>
          <pc:docMk/>
          <pc:sldMk cId="3596595821" sldId="405"/>
        </pc:sldMkLst>
        <pc:spChg chg="mod">
          <ac:chgData name="Udari Kaushalya G. L. it18056976" userId="51b9b6a1-f24e-4538-b845-86ab28a9dd08" providerId="ADAL" clId="{C006D90B-3ACA-473E-8037-FFB9184B7813}" dt="2021-10-14T16:23:35.090" v="2140" actId="2711"/>
          <ac:spMkLst>
            <pc:docMk/>
            <pc:sldMk cId="3596595821" sldId="405"/>
            <ac:spMk id="6" creationId="{F2E4026F-8633-4961-9BA6-44FBC200AFD5}"/>
          </ac:spMkLst>
        </pc:spChg>
        <pc:spChg chg="mod">
          <ac:chgData name="Udari Kaushalya G. L. it18056976" userId="51b9b6a1-f24e-4538-b845-86ab28a9dd08" providerId="ADAL" clId="{C006D90B-3ACA-473E-8037-FFB9184B7813}" dt="2021-10-14T16:27:00.420" v="2288" actId="20577"/>
          <ac:spMkLst>
            <pc:docMk/>
            <pc:sldMk cId="3596595821" sldId="405"/>
            <ac:spMk id="9" creationId="{D626E451-76C6-4583-AE8C-ACC61A88330B}"/>
          </ac:spMkLst>
        </pc:spChg>
      </pc:sldChg>
      <pc:sldChg chg="addSp delSp modSp mod">
        <pc:chgData name="Udari Kaushalya G. L. it18056976" userId="51b9b6a1-f24e-4538-b845-86ab28a9dd08" providerId="ADAL" clId="{C006D90B-3ACA-473E-8037-FFB9184B7813}" dt="2021-10-14T16:52:58.734" v="2548" actId="14100"/>
        <pc:sldMkLst>
          <pc:docMk/>
          <pc:sldMk cId="1944644411" sldId="407"/>
        </pc:sldMkLst>
        <pc:spChg chg="mod">
          <ac:chgData name="Udari Kaushalya G. L. it18056976" userId="51b9b6a1-f24e-4538-b845-86ab28a9dd08" providerId="ADAL" clId="{C006D90B-3ACA-473E-8037-FFB9184B7813}" dt="2021-10-14T16:34:22.760" v="2490" actId="207"/>
          <ac:spMkLst>
            <pc:docMk/>
            <pc:sldMk cId="1944644411" sldId="407"/>
            <ac:spMk id="11" creationId="{45F25540-DE2F-40D4-9A7E-C7E4453E12C7}"/>
          </ac:spMkLst>
        </pc:spChg>
        <pc:picChg chg="del">
          <ac:chgData name="Udari Kaushalya G. L. it18056976" userId="51b9b6a1-f24e-4538-b845-86ab28a9dd08" providerId="ADAL" clId="{C006D90B-3ACA-473E-8037-FFB9184B7813}" dt="2021-10-14T16:52:34.270" v="2531" actId="478"/>
          <ac:picMkLst>
            <pc:docMk/>
            <pc:sldMk cId="1944644411" sldId="407"/>
            <ac:picMk id="3" creationId="{096EDF32-3175-46CB-A97B-AA3AC9E15512}"/>
          </ac:picMkLst>
        </pc:picChg>
        <pc:picChg chg="add mod">
          <ac:chgData name="Udari Kaushalya G. L. it18056976" userId="51b9b6a1-f24e-4538-b845-86ab28a9dd08" providerId="ADAL" clId="{C006D90B-3ACA-473E-8037-FFB9184B7813}" dt="2021-10-14T16:52:52.840" v="2546" actId="14100"/>
          <ac:picMkLst>
            <pc:docMk/>
            <pc:sldMk cId="1944644411" sldId="407"/>
            <ac:picMk id="8" creationId="{7FBE3610-8137-406D-AF2C-D2DF696045E8}"/>
          </ac:picMkLst>
        </pc:picChg>
        <pc:picChg chg="mod">
          <ac:chgData name="Udari Kaushalya G. L. it18056976" userId="51b9b6a1-f24e-4538-b845-86ab28a9dd08" providerId="ADAL" clId="{C006D90B-3ACA-473E-8037-FFB9184B7813}" dt="2021-10-14T16:52:58.734" v="2548" actId="14100"/>
          <ac:picMkLst>
            <pc:docMk/>
            <pc:sldMk cId="1944644411" sldId="407"/>
            <ac:picMk id="10" creationId="{D9FF6B82-FCE8-4669-A188-7342B97E33F4}"/>
          </ac:picMkLst>
        </pc:picChg>
      </pc:sldChg>
      <pc:sldChg chg="modSp mod">
        <pc:chgData name="Udari Kaushalya G. L. it18056976" userId="51b9b6a1-f24e-4538-b845-86ab28a9dd08" providerId="ADAL" clId="{C006D90B-3ACA-473E-8037-FFB9184B7813}" dt="2021-10-14T15:08:44.755" v="872" actId="113"/>
        <pc:sldMkLst>
          <pc:docMk/>
          <pc:sldMk cId="625452930" sldId="408"/>
        </pc:sldMkLst>
        <pc:spChg chg="mod">
          <ac:chgData name="Udari Kaushalya G. L. it18056976" userId="51b9b6a1-f24e-4538-b845-86ab28a9dd08" providerId="ADAL" clId="{C006D90B-3ACA-473E-8037-FFB9184B7813}" dt="2021-10-14T15:08:44.755" v="872" actId="113"/>
          <ac:spMkLst>
            <pc:docMk/>
            <pc:sldMk cId="625452930" sldId="408"/>
            <ac:spMk id="6" creationId="{F2E4026F-8633-4961-9BA6-44FBC200AFD5}"/>
          </ac:spMkLst>
        </pc:spChg>
      </pc:sldChg>
      <pc:sldChg chg="modSp mod">
        <pc:chgData name="Udari Kaushalya G. L. it18056976" userId="51b9b6a1-f24e-4538-b845-86ab28a9dd08" providerId="ADAL" clId="{C006D90B-3ACA-473E-8037-FFB9184B7813}" dt="2021-10-14T18:29:01.350" v="3804" actId="1038"/>
        <pc:sldMkLst>
          <pc:docMk/>
          <pc:sldMk cId="2101242617" sldId="409"/>
        </pc:sldMkLst>
        <pc:spChg chg="mod">
          <ac:chgData name="Udari Kaushalya G. L. it18056976" userId="51b9b6a1-f24e-4538-b845-86ab28a9dd08" providerId="ADAL" clId="{C006D90B-3ACA-473E-8037-FFB9184B7813}" dt="2021-10-14T18:28:35.918" v="3795" actId="313"/>
          <ac:spMkLst>
            <pc:docMk/>
            <pc:sldMk cId="2101242617" sldId="409"/>
            <ac:spMk id="2" creationId="{2BA5FD2B-8A3E-4249-974A-44B74EED01B6}"/>
          </ac:spMkLst>
        </pc:spChg>
        <pc:spChg chg="mod">
          <ac:chgData name="Udari Kaushalya G. L. it18056976" userId="51b9b6a1-f24e-4538-b845-86ab28a9dd08" providerId="ADAL" clId="{C006D90B-3ACA-473E-8037-FFB9184B7813}" dt="2021-10-14T18:28:44.760" v="3797" actId="1076"/>
          <ac:spMkLst>
            <pc:docMk/>
            <pc:sldMk cId="2101242617" sldId="409"/>
            <ac:spMk id="7" creationId="{1B9C4AF8-EF07-4627-B1B5-511455A53A43}"/>
          </ac:spMkLst>
        </pc:spChg>
        <pc:spChg chg="mod">
          <ac:chgData name="Udari Kaushalya G. L. it18056976" userId="51b9b6a1-f24e-4538-b845-86ab28a9dd08" providerId="ADAL" clId="{C006D90B-3ACA-473E-8037-FFB9184B7813}" dt="2021-10-14T18:29:01.350" v="3804" actId="1038"/>
          <ac:spMkLst>
            <pc:docMk/>
            <pc:sldMk cId="2101242617" sldId="409"/>
            <ac:spMk id="9" creationId="{214E6D81-823E-415A-B640-E3BFA14AAC13}"/>
          </ac:spMkLst>
        </pc:spChg>
        <pc:spChg chg="mod">
          <ac:chgData name="Udari Kaushalya G. L. it18056976" userId="51b9b6a1-f24e-4538-b845-86ab28a9dd08" providerId="ADAL" clId="{C006D90B-3ACA-473E-8037-FFB9184B7813}" dt="2021-10-14T18:28:49.295" v="3798" actId="14100"/>
          <ac:spMkLst>
            <pc:docMk/>
            <pc:sldMk cId="2101242617" sldId="409"/>
            <ac:spMk id="10" creationId="{722EA486-263D-4316-B121-279D5312BC1E}"/>
          </ac:spMkLst>
        </pc:spChg>
        <pc:picChg chg="mod">
          <ac:chgData name="Udari Kaushalya G. L. it18056976" userId="51b9b6a1-f24e-4538-b845-86ab28a9dd08" providerId="ADAL" clId="{C006D90B-3ACA-473E-8037-FFB9184B7813}" dt="2021-10-14T18:28:41.999" v="3796" actId="1076"/>
          <ac:picMkLst>
            <pc:docMk/>
            <pc:sldMk cId="2101242617" sldId="409"/>
            <ac:picMk id="5" creationId="{836E392A-164D-441D-8E37-55C54330AA2F}"/>
          </ac:picMkLst>
        </pc:picChg>
        <pc:picChg chg="mod">
          <ac:chgData name="Udari Kaushalya G. L. it18056976" userId="51b9b6a1-f24e-4538-b845-86ab28a9dd08" providerId="ADAL" clId="{C006D90B-3ACA-473E-8037-FFB9184B7813}" dt="2021-10-14T18:28:52.687" v="3799" actId="1076"/>
          <ac:picMkLst>
            <pc:docMk/>
            <pc:sldMk cId="2101242617" sldId="409"/>
            <ac:picMk id="8" creationId="{7F6E5FA1-D2AE-47D1-9A32-6C735AF2491E}"/>
          </ac:picMkLst>
        </pc:picChg>
      </pc:sldChg>
      <pc:sldChg chg="modSp mod">
        <pc:chgData name="Udari Kaushalya G. L. it18056976" userId="51b9b6a1-f24e-4538-b845-86ab28a9dd08" providerId="ADAL" clId="{C006D90B-3ACA-473E-8037-FFB9184B7813}" dt="2021-10-14T18:28:29.764" v="3794" actId="313"/>
        <pc:sldMkLst>
          <pc:docMk/>
          <pc:sldMk cId="344982008" sldId="410"/>
        </pc:sldMkLst>
        <pc:spChg chg="mod">
          <ac:chgData name="Udari Kaushalya G. L. it18056976" userId="51b9b6a1-f24e-4538-b845-86ab28a9dd08" providerId="ADAL" clId="{C006D90B-3ACA-473E-8037-FFB9184B7813}" dt="2021-10-14T18:28:29.764" v="3794" actId="313"/>
          <ac:spMkLst>
            <pc:docMk/>
            <pc:sldMk cId="344982008" sldId="410"/>
            <ac:spMk id="2" creationId="{2BA5FD2B-8A3E-4249-974A-44B74EED01B6}"/>
          </ac:spMkLst>
        </pc:spChg>
        <pc:spChg chg="mod">
          <ac:chgData name="Udari Kaushalya G. L. it18056976" userId="51b9b6a1-f24e-4538-b845-86ab28a9dd08" providerId="ADAL" clId="{C006D90B-3ACA-473E-8037-FFB9184B7813}" dt="2021-10-14T18:28:01.519" v="3788" actId="1076"/>
          <ac:spMkLst>
            <pc:docMk/>
            <pc:sldMk cId="344982008" sldId="410"/>
            <ac:spMk id="3" creationId="{1453CEBB-671E-4931-B19A-D19A3DC1431C}"/>
          </ac:spMkLst>
        </pc:spChg>
        <pc:spChg chg="mod">
          <ac:chgData name="Udari Kaushalya G. L. it18056976" userId="51b9b6a1-f24e-4538-b845-86ab28a9dd08" providerId="ADAL" clId="{C006D90B-3ACA-473E-8037-FFB9184B7813}" dt="2021-10-14T18:28:24.033" v="3793" actId="1076"/>
          <ac:spMkLst>
            <pc:docMk/>
            <pc:sldMk cId="344982008" sldId="410"/>
            <ac:spMk id="12" creationId="{A0EB13CF-9939-451B-BBCD-C2EE2826C4B4}"/>
          </ac:spMkLst>
        </pc:spChg>
        <pc:spChg chg="mod">
          <ac:chgData name="Udari Kaushalya G. L. it18056976" userId="51b9b6a1-f24e-4538-b845-86ab28a9dd08" providerId="ADAL" clId="{C006D90B-3ACA-473E-8037-FFB9184B7813}" dt="2021-10-14T18:28:10.417" v="3790" actId="1076"/>
          <ac:spMkLst>
            <pc:docMk/>
            <pc:sldMk cId="344982008" sldId="410"/>
            <ac:spMk id="15" creationId="{2E48D14E-0CCB-4FFB-8A6D-D9B0FED48E0E}"/>
          </ac:spMkLst>
        </pc:spChg>
        <pc:spChg chg="mod">
          <ac:chgData name="Udari Kaushalya G. L. it18056976" userId="51b9b6a1-f24e-4538-b845-86ab28a9dd08" providerId="ADAL" clId="{C006D90B-3ACA-473E-8037-FFB9184B7813}" dt="2021-10-14T18:28:13.999" v="3791" actId="1076"/>
          <ac:spMkLst>
            <pc:docMk/>
            <pc:sldMk cId="344982008" sldId="410"/>
            <ac:spMk id="16" creationId="{CDF476CB-46EA-44A4-9536-71E2C92960FE}"/>
          </ac:spMkLst>
        </pc:spChg>
        <pc:picChg chg="mod">
          <ac:chgData name="Udari Kaushalya G. L. it18056976" userId="51b9b6a1-f24e-4538-b845-86ab28a9dd08" providerId="ADAL" clId="{C006D90B-3ACA-473E-8037-FFB9184B7813}" dt="2021-10-14T18:28:04.943" v="3789" actId="14100"/>
          <ac:picMkLst>
            <pc:docMk/>
            <pc:sldMk cId="344982008" sldId="410"/>
            <ac:picMk id="11" creationId="{7124D256-2646-4D3E-8482-FA48AFF55A99}"/>
          </ac:picMkLst>
        </pc:picChg>
        <pc:picChg chg="mod">
          <ac:chgData name="Udari Kaushalya G. L. it18056976" userId="51b9b6a1-f24e-4538-b845-86ab28a9dd08" providerId="ADAL" clId="{C006D90B-3ACA-473E-8037-FFB9184B7813}" dt="2021-10-14T18:27:58.663" v="3787" actId="14100"/>
          <ac:picMkLst>
            <pc:docMk/>
            <pc:sldMk cId="344982008" sldId="410"/>
            <ac:picMk id="13" creationId="{52F8F8EC-43F8-461D-8E68-B7E344847F59}"/>
          </ac:picMkLst>
        </pc:picChg>
      </pc:sldChg>
      <pc:sldChg chg="delSp add del mod">
        <pc:chgData name="Udari Kaushalya G. L. it18056976" userId="51b9b6a1-f24e-4538-b845-86ab28a9dd08" providerId="ADAL" clId="{C006D90B-3ACA-473E-8037-FFB9184B7813}" dt="2021-10-14T16:34:24.950" v="2492" actId="2696"/>
        <pc:sldMkLst>
          <pc:docMk/>
          <pc:sldMk cId="814021437" sldId="411"/>
        </pc:sldMkLst>
        <pc:spChg chg="del">
          <ac:chgData name="Udari Kaushalya G. L. it18056976" userId="51b9b6a1-f24e-4538-b845-86ab28a9dd08" providerId="ADAL" clId="{C006D90B-3ACA-473E-8037-FFB9184B7813}" dt="2021-10-14T16:33:59.125" v="2487" actId="478"/>
          <ac:spMkLst>
            <pc:docMk/>
            <pc:sldMk cId="814021437" sldId="411"/>
            <ac:spMk id="7" creationId="{7EB823D3-1EB0-43C9-95E7-A147AECEC1C4}"/>
          </ac:spMkLst>
        </pc:spChg>
        <pc:picChg chg="del">
          <ac:chgData name="Udari Kaushalya G. L. it18056976" userId="51b9b6a1-f24e-4538-b845-86ab28a9dd08" providerId="ADAL" clId="{C006D90B-3ACA-473E-8037-FFB9184B7813}" dt="2021-10-14T16:33:57.064" v="2486" actId="478"/>
          <ac:picMkLst>
            <pc:docMk/>
            <pc:sldMk cId="814021437" sldId="411"/>
            <ac:picMk id="5" creationId="{8C34401C-3408-427F-B170-EF47A5873873}"/>
          </ac:picMkLst>
        </pc:picChg>
      </pc:sldChg>
      <pc:sldChg chg="modSp mod">
        <pc:chgData name="Udari Kaushalya G. L. it18056976" userId="51b9b6a1-f24e-4538-b845-86ab28a9dd08" providerId="ADAL" clId="{C006D90B-3ACA-473E-8037-FFB9184B7813}" dt="2021-10-14T19:33:24.936" v="4682" actId="14100"/>
        <pc:sldMkLst>
          <pc:docMk/>
          <pc:sldMk cId="278191127" sldId="413"/>
        </pc:sldMkLst>
        <pc:spChg chg="mod">
          <ac:chgData name="Udari Kaushalya G. L. it18056976" userId="51b9b6a1-f24e-4538-b845-86ab28a9dd08" providerId="ADAL" clId="{C006D90B-3ACA-473E-8037-FFB9184B7813}" dt="2021-10-14T16:34:53.440" v="2493" actId="113"/>
          <ac:spMkLst>
            <pc:docMk/>
            <pc:sldMk cId="278191127" sldId="413"/>
            <ac:spMk id="6" creationId="{F2E4026F-8633-4961-9BA6-44FBC200AFD5}"/>
          </ac:spMkLst>
        </pc:spChg>
        <pc:spChg chg="mod">
          <ac:chgData name="Udari Kaushalya G. L. it18056976" userId="51b9b6a1-f24e-4538-b845-86ab28a9dd08" providerId="ADAL" clId="{C006D90B-3ACA-473E-8037-FFB9184B7813}" dt="2021-10-14T16:35:13.762" v="2502" actId="20577"/>
          <ac:spMkLst>
            <pc:docMk/>
            <pc:sldMk cId="278191127" sldId="413"/>
            <ac:spMk id="9" creationId="{D626E451-76C6-4583-AE8C-ACC61A88330B}"/>
          </ac:spMkLst>
        </pc:spChg>
        <pc:picChg chg="mod">
          <ac:chgData name="Udari Kaushalya G. L. it18056976" userId="51b9b6a1-f24e-4538-b845-86ab28a9dd08" providerId="ADAL" clId="{C006D90B-3ACA-473E-8037-FFB9184B7813}" dt="2021-10-14T19:33:24.936" v="4682" actId="14100"/>
          <ac:picMkLst>
            <pc:docMk/>
            <pc:sldMk cId="278191127" sldId="413"/>
            <ac:picMk id="7" creationId="{84576EFE-36CF-4825-88F6-46AF19FC6C1F}"/>
          </ac:picMkLst>
        </pc:picChg>
        <pc:picChg chg="mod">
          <ac:chgData name="Udari Kaushalya G. L. it18056976" userId="51b9b6a1-f24e-4538-b845-86ab28a9dd08" providerId="ADAL" clId="{C006D90B-3ACA-473E-8037-FFB9184B7813}" dt="2021-10-14T19:33:15.824" v="4680" actId="208"/>
          <ac:picMkLst>
            <pc:docMk/>
            <pc:sldMk cId="278191127" sldId="413"/>
            <ac:picMk id="10" creationId="{1D0A94F0-3C93-4C28-8550-00C50E013352}"/>
          </ac:picMkLst>
        </pc:picChg>
        <pc:picChg chg="mod">
          <ac:chgData name="Udari Kaushalya G. L. it18056976" userId="51b9b6a1-f24e-4538-b845-86ab28a9dd08" providerId="ADAL" clId="{C006D90B-3ACA-473E-8037-FFB9184B7813}" dt="2021-10-14T16:35:18.007" v="2503" actId="1076"/>
          <ac:picMkLst>
            <pc:docMk/>
            <pc:sldMk cId="278191127" sldId="413"/>
            <ac:picMk id="12" creationId="{F1883148-B91A-4042-A4A2-50119140FE83}"/>
          </ac:picMkLst>
        </pc:picChg>
      </pc:sldChg>
      <pc:sldChg chg="addSp delSp modSp mod">
        <pc:chgData name="Udari Kaushalya G. L. it18056976" userId="51b9b6a1-f24e-4538-b845-86ab28a9dd08" providerId="ADAL" clId="{C006D90B-3ACA-473E-8037-FFB9184B7813}" dt="2021-10-15T05:32:22.072" v="4736" actId="20577"/>
        <pc:sldMkLst>
          <pc:docMk/>
          <pc:sldMk cId="2337068700" sldId="414"/>
        </pc:sldMkLst>
        <pc:spChg chg="add del mod">
          <ac:chgData name="Udari Kaushalya G. L. it18056976" userId="51b9b6a1-f24e-4538-b845-86ab28a9dd08" providerId="ADAL" clId="{C006D90B-3ACA-473E-8037-FFB9184B7813}" dt="2021-10-14T18:07:14.059" v="3717" actId="478"/>
          <ac:spMkLst>
            <pc:docMk/>
            <pc:sldMk cId="2337068700" sldId="414"/>
            <ac:spMk id="3" creationId="{A15CD661-90C9-4A68-8CB0-857FC8D877C1}"/>
          </ac:spMkLst>
        </pc:spChg>
        <pc:spChg chg="mod">
          <ac:chgData name="Udari Kaushalya G. L. it18056976" userId="51b9b6a1-f24e-4538-b845-86ab28a9dd08" providerId="ADAL" clId="{C006D90B-3ACA-473E-8037-FFB9184B7813}" dt="2021-10-15T05:32:22.072" v="4736" actId="20577"/>
          <ac:spMkLst>
            <pc:docMk/>
            <pc:sldMk cId="2337068700" sldId="414"/>
            <ac:spMk id="7" creationId="{BDAE26C7-C7ED-4758-AAF4-E411C49DFAB0}"/>
          </ac:spMkLst>
        </pc:spChg>
        <pc:picChg chg="add mod">
          <ac:chgData name="Udari Kaushalya G. L. it18056976" userId="51b9b6a1-f24e-4538-b845-86ab28a9dd08" providerId="ADAL" clId="{C006D90B-3ACA-473E-8037-FFB9184B7813}" dt="2021-10-14T18:07:54.221" v="3728" actId="207"/>
          <ac:picMkLst>
            <pc:docMk/>
            <pc:sldMk cId="2337068700" sldId="414"/>
            <ac:picMk id="6" creationId="{5C5C4636-0101-49F1-B15E-1E47BAAA3E49}"/>
          </ac:picMkLst>
        </pc:picChg>
      </pc:sldChg>
      <pc:sldChg chg="addSp delSp modSp mod">
        <pc:chgData name="Udari Kaushalya G. L. it18056976" userId="51b9b6a1-f24e-4538-b845-86ab28a9dd08" providerId="ADAL" clId="{C006D90B-3ACA-473E-8037-FFB9184B7813}" dt="2021-10-14T16:53:30.715" v="2549" actId="113"/>
        <pc:sldMkLst>
          <pc:docMk/>
          <pc:sldMk cId="1206579865" sldId="415"/>
        </pc:sldMkLst>
        <pc:spChg chg="mod">
          <ac:chgData name="Udari Kaushalya G. L. it18056976" userId="51b9b6a1-f24e-4538-b845-86ab28a9dd08" providerId="ADAL" clId="{C006D90B-3ACA-473E-8037-FFB9184B7813}" dt="2021-10-14T16:53:30.715" v="2549" actId="113"/>
          <ac:spMkLst>
            <pc:docMk/>
            <pc:sldMk cId="1206579865" sldId="415"/>
            <ac:spMk id="6" creationId="{F2E4026F-8633-4961-9BA6-44FBC200AFD5}"/>
          </ac:spMkLst>
        </pc:spChg>
        <pc:picChg chg="del">
          <ac:chgData name="Udari Kaushalya G. L. it18056976" userId="51b9b6a1-f24e-4538-b845-86ab28a9dd08" providerId="ADAL" clId="{C006D90B-3ACA-473E-8037-FFB9184B7813}" dt="2021-10-14T16:36:00.580" v="2504" actId="478"/>
          <ac:picMkLst>
            <pc:docMk/>
            <pc:sldMk cId="1206579865" sldId="415"/>
            <ac:picMk id="3" creationId="{98EBE373-AF94-4697-91DD-4250AF15797F}"/>
          </ac:picMkLst>
        </pc:picChg>
        <pc:picChg chg="add mod modCrop">
          <ac:chgData name="Udari Kaushalya G. L. it18056976" userId="51b9b6a1-f24e-4538-b845-86ab28a9dd08" providerId="ADAL" clId="{C006D90B-3ACA-473E-8037-FFB9184B7813}" dt="2021-10-14T16:36:34.446" v="2512" actId="1076"/>
          <ac:picMkLst>
            <pc:docMk/>
            <pc:sldMk cId="1206579865" sldId="415"/>
            <ac:picMk id="5" creationId="{348A9025-8058-4F90-8255-67BABE82003F}"/>
          </ac:picMkLst>
        </pc:picChg>
        <pc:picChg chg="add mod">
          <ac:chgData name="Udari Kaushalya G. L. it18056976" userId="51b9b6a1-f24e-4538-b845-86ab28a9dd08" providerId="ADAL" clId="{C006D90B-3ACA-473E-8037-FFB9184B7813}" dt="2021-10-14T16:46:54.438" v="2524" actId="1076"/>
          <ac:picMkLst>
            <pc:docMk/>
            <pc:sldMk cId="1206579865" sldId="415"/>
            <ac:picMk id="8" creationId="{3004A6D2-B6F5-4B55-BCBE-804503956217}"/>
          </ac:picMkLst>
        </pc:picChg>
        <pc:picChg chg="del mod">
          <ac:chgData name="Udari Kaushalya G. L. it18056976" userId="51b9b6a1-f24e-4538-b845-86ab28a9dd08" providerId="ADAL" clId="{C006D90B-3ACA-473E-8037-FFB9184B7813}" dt="2021-10-14T16:46:23.420" v="2517" actId="478"/>
          <ac:picMkLst>
            <pc:docMk/>
            <pc:sldMk cId="1206579865" sldId="415"/>
            <ac:picMk id="15" creationId="{E74FC485-8F52-4BB9-AB87-D9A7BBD65E89}"/>
          </ac:picMkLst>
        </pc:picChg>
        <pc:cxnChg chg="add del mod">
          <ac:chgData name="Udari Kaushalya G. L. it18056976" userId="51b9b6a1-f24e-4538-b845-86ab28a9dd08" providerId="ADAL" clId="{C006D90B-3ACA-473E-8037-FFB9184B7813}" dt="2021-10-14T16:47:09.848" v="2528" actId="478"/>
          <ac:cxnSpMkLst>
            <pc:docMk/>
            <pc:sldMk cId="1206579865" sldId="415"/>
            <ac:cxnSpMk id="11" creationId="{4312C52D-BAAA-4CDA-A552-D95F5FF4B8B8}"/>
          </ac:cxnSpMkLst>
        </pc:cxnChg>
      </pc:sldChg>
      <pc:sldChg chg="addSp delSp modSp mod ord">
        <pc:chgData name="Udari Kaushalya G. L. it18056976" userId="51b9b6a1-f24e-4538-b845-86ab28a9dd08" providerId="ADAL" clId="{C006D90B-3ACA-473E-8037-FFB9184B7813}" dt="2021-10-14T17:54:24.197" v="3652" actId="1037"/>
        <pc:sldMkLst>
          <pc:docMk/>
          <pc:sldMk cId="2983761134" sldId="416"/>
        </pc:sldMkLst>
        <pc:spChg chg="add del mod">
          <ac:chgData name="Udari Kaushalya G. L. it18056976" userId="51b9b6a1-f24e-4538-b845-86ab28a9dd08" providerId="ADAL" clId="{C006D90B-3ACA-473E-8037-FFB9184B7813}" dt="2021-10-14T17:50:10.576" v="3550" actId="478"/>
          <ac:spMkLst>
            <pc:docMk/>
            <pc:sldMk cId="2983761134" sldId="416"/>
            <ac:spMk id="2" creationId="{E10EDF4D-3E59-41D6-AF6A-53BB2822BE86}"/>
          </ac:spMkLst>
        </pc:spChg>
        <pc:spChg chg="mod">
          <ac:chgData name="Udari Kaushalya G. L. it18056976" userId="51b9b6a1-f24e-4538-b845-86ab28a9dd08" providerId="ADAL" clId="{C006D90B-3ACA-473E-8037-FFB9184B7813}" dt="2021-10-14T17:50:51.649" v="3591" actId="20577"/>
          <ac:spMkLst>
            <pc:docMk/>
            <pc:sldMk cId="2983761134" sldId="416"/>
            <ac:spMk id="6" creationId="{F2E4026F-8633-4961-9BA6-44FBC200AFD5}"/>
          </ac:spMkLst>
        </pc:spChg>
        <pc:spChg chg="add del mod">
          <ac:chgData name="Udari Kaushalya G. L. it18056976" userId="51b9b6a1-f24e-4538-b845-86ab28a9dd08" providerId="ADAL" clId="{C006D90B-3ACA-473E-8037-FFB9184B7813}" dt="2021-10-14T17:50:37.343" v="3564" actId="478"/>
          <ac:spMkLst>
            <pc:docMk/>
            <pc:sldMk cId="2983761134" sldId="416"/>
            <ac:spMk id="9" creationId="{685A2D9E-21EF-439B-95CD-D00499FF8393}"/>
          </ac:spMkLst>
        </pc:spChg>
        <pc:spChg chg="add del mod">
          <ac:chgData name="Udari Kaushalya G. L. it18056976" userId="51b9b6a1-f24e-4538-b845-86ab28a9dd08" providerId="ADAL" clId="{C006D90B-3ACA-473E-8037-FFB9184B7813}" dt="2021-10-14T17:50:12.929" v="3553" actId="478"/>
          <ac:spMkLst>
            <pc:docMk/>
            <pc:sldMk cId="2983761134" sldId="416"/>
            <ac:spMk id="10" creationId="{BB1852A8-45B4-464E-845F-F5739E50A2D7}"/>
          </ac:spMkLst>
        </pc:spChg>
        <pc:grpChg chg="add del mod">
          <ac:chgData name="Udari Kaushalya G. L. it18056976" userId="51b9b6a1-f24e-4538-b845-86ab28a9dd08" providerId="ADAL" clId="{C006D90B-3ACA-473E-8037-FFB9184B7813}" dt="2021-10-14T17:53:28.062" v="3631" actId="478"/>
          <ac:grpSpMkLst>
            <pc:docMk/>
            <pc:sldMk cId="2983761134" sldId="416"/>
            <ac:grpSpMk id="3" creationId="{067B4348-A944-483F-B37F-E6165EE347EE}"/>
          </ac:grpSpMkLst>
        </pc:grpChg>
        <pc:grpChg chg="add del mod">
          <ac:chgData name="Udari Kaushalya G. L. it18056976" userId="51b9b6a1-f24e-4538-b845-86ab28a9dd08" providerId="ADAL" clId="{C006D90B-3ACA-473E-8037-FFB9184B7813}" dt="2021-10-14T17:51:51.207" v="3602" actId="478"/>
          <ac:grpSpMkLst>
            <pc:docMk/>
            <pc:sldMk cId="2983761134" sldId="416"/>
            <ac:grpSpMk id="11" creationId="{D61B2A4E-AD70-41B1-98F7-F6D7B7215B7A}"/>
          </ac:grpSpMkLst>
        </pc:grpChg>
        <pc:grpChg chg="add del mod topLvl">
          <ac:chgData name="Udari Kaushalya G. L. it18056976" userId="51b9b6a1-f24e-4538-b845-86ab28a9dd08" providerId="ADAL" clId="{C006D90B-3ACA-473E-8037-FFB9184B7813}" dt="2021-10-14T17:52:24.770" v="3608" actId="165"/>
          <ac:grpSpMkLst>
            <pc:docMk/>
            <pc:sldMk cId="2983761134" sldId="416"/>
            <ac:grpSpMk id="12" creationId="{D5BBD1D4-36A1-4C15-8CE7-885A9A163B6A}"/>
          </ac:grpSpMkLst>
        </pc:grpChg>
        <pc:grpChg chg="add del mod topLvl">
          <ac:chgData name="Udari Kaushalya G. L. it18056976" userId="51b9b6a1-f24e-4538-b845-86ab28a9dd08" providerId="ADAL" clId="{C006D90B-3ACA-473E-8037-FFB9184B7813}" dt="2021-10-14T17:53:26.480" v="3630" actId="478"/>
          <ac:grpSpMkLst>
            <pc:docMk/>
            <pc:sldMk cId="2983761134" sldId="416"/>
            <ac:grpSpMk id="14" creationId="{ED5085BF-906E-4C99-9D1F-81424E9DB850}"/>
          </ac:grpSpMkLst>
        </pc:grpChg>
        <pc:grpChg chg="add del mod">
          <ac:chgData name="Udari Kaushalya G. L. it18056976" userId="51b9b6a1-f24e-4538-b845-86ab28a9dd08" providerId="ADAL" clId="{C006D90B-3ACA-473E-8037-FFB9184B7813}" dt="2021-10-14T17:53:51.960" v="3640" actId="14100"/>
          <ac:grpSpMkLst>
            <pc:docMk/>
            <pc:sldMk cId="2983761134" sldId="416"/>
            <ac:grpSpMk id="18" creationId="{E58D8DA9-FD9B-413B-93CA-B7F773D50713}"/>
          </ac:grpSpMkLst>
        </pc:grpChg>
        <pc:grpChg chg="add del mod">
          <ac:chgData name="Udari Kaushalya G. L. it18056976" userId="51b9b6a1-f24e-4538-b845-86ab28a9dd08" providerId="ADAL" clId="{C006D90B-3ACA-473E-8037-FFB9184B7813}" dt="2021-10-14T17:53:15.599" v="3626" actId="478"/>
          <ac:grpSpMkLst>
            <pc:docMk/>
            <pc:sldMk cId="2983761134" sldId="416"/>
            <ac:grpSpMk id="19" creationId="{56C43C19-07B5-49B9-A829-5E334A1167F2}"/>
          </ac:grpSpMkLst>
        </pc:grpChg>
        <pc:grpChg chg="add del mod">
          <ac:chgData name="Udari Kaushalya G. L. it18056976" userId="51b9b6a1-f24e-4538-b845-86ab28a9dd08" providerId="ADAL" clId="{C006D90B-3ACA-473E-8037-FFB9184B7813}" dt="2021-10-14T17:53:20.767" v="3628" actId="478"/>
          <ac:grpSpMkLst>
            <pc:docMk/>
            <pc:sldMk cId="2983761134" sldId="416"/>
            <ac:grpSpMk id="21" creationId="{2C5C97C6-8427-4F73-A6B2-788E5E34CFD1}"/>
          </ac:grpSpMkLst>
        </pc:grpChg>
        <pc:picChg chg="add del mod">
          <ac:chgData name="Udari Kaushalya G. L. it18056976" userId="51b9b6a1-f24e-4538-b845-86ab28a9dd08" providerId="ADAL" clId="{C006D90B-3ACA-473E-8037-FFB9184B7813}" dt="2021-10-14T17:50:11.157" v="3551" actId="478"/>
          <ac:picMkLst>
            <pc:docMk/>
            <pc:sldMk cId="2983761134" sldId="416"/>
            <ac:picMk id="5" creationId="{D422017C-892F-4120-BA83-BC420EE47231}"/>
          </ac:picMkLst>
        </pc:picChg>
        <pc:picChg chg="del">
          <ac:chgData name="Udari Kaushalya G. L. it18056976" userId="51b9b6a1-f24e-4538-b845-86ab28a9dd08" providerId="ADAL" clId="{C006D90B-3ACA-473E-8037-FFB9184B7813}" dt="2021-10-14T16:28:19.065" v="2388" actId="478"/>
          <ac:picMkLst>
            <pc:docMk/>
            <pc:sldMk cId="2983761134" sldId="416"/>
            <ac:picMk id="7" creationId="{4866202A-F728-483C-ADE4-1536887940A9}"/>
          </ac:picMkLst>
        </pc:picChg>
        <pc:picChg chg="add del mod">
          <ac:chgData name="Udari Kaushalya G. L. it18056976" userId="51b9b6a1-f24e-4538-b845-86ab28a9dd08" providerId="ADAL" clId="{C006D90B-3ACA-473E-8037-FFB9184B7813}" dt="2021-10-14T17:50:11.833" v="3552" actId="478"/>
          <ac:picMkLst>
            <pc:docMk/>
            <pc:sldMk cId="2983761134" sldId="416"/>
            <ac:picMk id="8" creationId="{423EDDFE-8D0B-4445-AAF8-4B5290F157A5}"/>
          </ac:picMkLst>
        </pc:picChg>
        <pc:picChg chg="add del mod topLvl">
          <ac:chgData name="Udari Kaushalya G. L. it18056976" userId="51b9b6a1-f24e-4538-b845-86ab28a9dd08" providerId="ADAL" clId="{C006D90B-3ACA-473E-8037-FFB9184B7813}" dt="2021-10-14T17:51:51.207" v="3602" actId="478"/>
          <ac:picMkLst>
            <pc:docMk/>
            <pc:sldMk cId="2983761134" sldId="416"/>
            <ac:picMk id="13" creationId="{AD32203E-7221-4C7D-8DB1-6C16544A6279}"/>
          </ac:picMkLst>
        </pc:picChg>
        <pc:picChg chg="add del mod topLvl">
          <ac:chgData name="Udari Kaushalya G. L. it18056976" userId="51b9b6a1-f24e-4538-b845-86ab28a9dd08" providerId="ADAL" clId="{C006D90B-3ACA-473E-8037-FFB9184B7813}" dt="2021-10-14T17:53:28.062" v="3631" actId="478"/>
          <ac:picMkLst>
            <pc:docMk/>
            <pc:sldMk cId="2983761134" sldId="416"/>
            <ac:picMk id="15" creationId="{0C19CD36-338B-4D76-A889-70892528BBE2}"/>
          </ac:picMkLst>
        </pc:picChg>
        <pc:picChg chg="add mod topLvl">
          <ac:chgData name="Udari Kaushalya G. L. it18056976" userId="51b9b6a1-f24e-4538-b845-86ab28a9dd08" providerId="ADAL" clId="{C006D90B-3ACA-473E-8037-FFB9184B7813}" dt="2021-10-14T17:53:47.005" v="3638" actId="14100"/>
          <ac:picMkLst>
            <pc:docMk/>
            <pc:sldMk cId="2983761134" sldId="416"/>
            <ac:picMk id="16" creationId="{9823892F-F64A-4E7D-8B09-5555F6324E85}"/>
          </ac:picMkLst>
        </pc:picChg>
        <pc:picChg chg="add del mod">
          <ac:chgData name="Udari Kaushalya G. L. it18056976" userId="51b9b6a1-f24e-4538-b845-86ab28a9dd08" providerId="ADAL" clId="{C006D90B-3ACA-473E-8037-FFB9184B7813}" dt="2021-10-14T17:53:26.480" v="3630" actId="478"/>
          <ac:picMkLst>
            <pc:docMk/>
            <pc:sldMk cId="2983761134" sldId="416"/>
            <ac:picMk id="17" creationId="{AFEBD1CF-4D66-43AF-8467-7876E00B8413}"/>
          </ac:picMkLst>
        </pc:picChg>
        <pc:picChg chg="mod topLvl">
          <ac:chgData name="Udari Kaushalya G. L. it18056976" userId="51b9b6a1-f24e-4538-b845-86ab28a9dd08" providerId="ADAL" clId="{C006D90B-3ACA-473E-8037-FFB9184B7813}" dt="2021-10-14T17:53:12.092" v="3624" actId="478"/>
          <ac:picMkLst>
            <pc:docMk/>
            <pc:sldMk cId="2983761134" sldId="416"/>
            <ac:picMk id="20" creationId="{1CEB08A3-A0DA-47CA-B4F6-469CCDFA00BE}"/>
          </ac:picMkLst>
        </pc:picChg>
        <pc:picChg chg="add del mod topLvl">
          <ac:chgData name="Udari Kaushalya G. L. it18056976" userId="51b9b6a1-f24e-4538-b845-86ab28a9dd08" providerId="ADAL" clId="{C006D90B-3ACA-473E-8037-FFB9184B7813}" dt="2021-10-14T17:53:15.599" v="3626" actId="478"/>
          <ac:picMkLst>
            <pc:docMk/>
            <pc:sldMk cId="2983761134" sldId="416"/>
            <ac:picMk id="22" creationId="{B24DEDEE-BAD8-47D9-9DCC-9565757CDE36}"/>
          </ac:picMkLst>
        </pc:picChg>
        <pc:picChg chg="add del mod">
          <ac:chgData name="Udari Kaushalya G. L. it18056976" userId="51b9b6a1-f24e-4538-b845-86ab28a9dd08" providerId="ADAL" clId="{C006D90B-3ACA-473E-8037-FFB9184B7813}" dt="2021-10-14T17:53:20.767" v="3628" actId="478"/>
          <ac:picMkLst>
            <pc:docMk/>
            <pc:sldMk cId="2983761134" sldId="416"/>
            <ac:picMk id="23" creationId="{3F9EFD64-E8EA-4628-9A64-064EC1E82282}"/>
          </ac:picMkLst>
        </pc:picChg>
        <pc:picChg chg="add del mod">
          <ac:chgData name="Udari Kaushalya G. L. it18056976" userId="51b9b6a1-f24e-4538-b845-86ab28a9dd08" providerId="ADAL" clId="{C006D90B-3ACA-473E-8037-FFB9184B7813}" dt="2021-10-14T17:53:18.666" v="3627" actId="478"/>
          <ac:picMkLst>
            <pc:docMk/>
            <pc:sldMk cId="2983761134" sldId="416"/>
            <ac:picMk id="24" creationId="{0067E544-531D-4F39-B715-2C925CA74ECC}"/>
          </ac:picMkLst>
        </pc:picChg>
        <pc:cxnChg chg="add mod">
          <ac:chgData name="Udari Kaushalya G. L. it18056976" userId="51b9b6a1-f24e-4538-b845-86ab28a9dd08" providerId="ADAL" clId="{C006D90B-3ACA-473E-8037-FFB9184B7813}" dt="2021-10-14T17:54:24.197" v="3652" actId="1037"/>
          <ac:cxnSpMkLst>
            <pc:docMk/>
            <pc:sldMk cId="2983761134" sldId="416"/>
            <ac:cxnSpMk id="26" creationId="{B73A736D-1CEF-4A50-9152-426417EEB41E}"/>
          </ac:cxnSpMkLst>
        </pc:cxnChg>
      </pc:sldChg>
      <pc:sldChg chg="modSp mod">
        <pc:chgData name="Udari Kaushalya G. L. it18056976" userId="51b9b6a1-f24e-4538-b845-86ab28a9dd08" providerId="ADAL" clId="{C006D90B-3ACA-473E-8037-FFB9184B7813}" dt="2021-10-14T19:33:39.888" v="4684" actId="208"/>
        <pc:sldMkLst>
          <pc:docMk/>
          <pc:sldMk cId="549293040" sldId="417"/>
        </pc:sldMkLst>
        <pc:spChg chg="mod">
          <ac:chgData name="Udari Kaushalya G. L. it18056976" userId="51b9b6a1-f24e-4538-b845-86ab28a9dd08" providerId="ADAL" clId="{C006D90B-3ACA-473E-8037-FFB9184B7813}" dt="2021-10-14T16:47:25.602" v="2529" actId="113"/>
          <ac:spMkLst>
            <pc:docMk/>
            <pc:sldMk cId="549293040" sldId="417"/>
            <ac:spMk id="6" creationId="{F2E4026F-8633-4961-9BA6-44FBC200AFD5}"/>
          </ac:spMkLst>
        </pc:spChg>
        <pc:picChg chg="mod">
          <ac:chgData name="Udari Kaushalya G. L. it18056976" userId="51b9b6a1-f24e-4538-b845-86ab28a9dd08" providerId="ADAL" clId="{C006D90B-3ACA-473E-8037-FFB9184B7813}" dt="2021-10-14T19:33:37.888" v="4683" actId="208"/>
          <ac:picMkLst>
            <pc:docMk/>
            <pc:sldMk cId="549293040" sldId="417"/>
            <ac:picMk id="5" creationId="{0D3E4241-3C99-46C5-AE0D-94C87AA229DB}"/>
          </ac:picMkLst>
        </pc:picChg>
        <pc:picChg chg="mod">
          <ac:chgData name="Udari Kaushalya G. L. it18056976" userId="51b9b6a1-f24e-4538-b845-86ab28a9dd08" providerId="ADAL" clId="{C006D90B-3ACA-473E-8037-FFB9184B7813}" dt="2021-10-14T19:33:39.888" v="4684" actId="208"/>
          <ac:picMkLst>
            <pc:docMk/>
            <pc:sldMk cId="549293040" sldId="417"/>
            <ac:picMk id="11" creationId="{2B2A37DF-F4C9-4338-A9EB-F07633CE1877}"/>
          </ac:picMkLst>
        </pc:picChg>
      </pc:sldChg>
      <pc:sldChg chg="modSp mod">
        <pc:chgData name="Udari Kaushalya G. L. it18056976" userId="51b9b6a1-f24e-4538-b845-86ab28a9dd08" providerId="ADAL" clId="{C006D90B-3ACA-473E-8037-FFB9184B7813}" dt="2021-10-14T15:08:50.784" v="873" actId="113"/>
        <pc:sldMkLst>
          <pc:docMk/>
          <pc:sldMk cId="3210345847" sldId="418"/>
        </pc:sldMkLst>
        <pc:spChg chg="mod">
          <ac:chgData name="Udari Kaushalya G. L. it18056976" userId="51b9b6a1-f24e-4538-b845-86ab28a9dd08" providerId="ADAL" clId="{C006D90B-3ACA-473E-8037-FFB9184B7813}" dt="2021-10-14T15:08:50.784" v="873" actId="113"/>
          <ac:spMkLst>
            <pc:docMk/>
            <pc:sldMk cId="3210345847" sldId="418"/>
            <ac:spMk id="6" creationId="{F2E4026F-8633-4961-9BA6-44FBC200AFD5}"/>
          </ac:spMkLst>
        </pc:spChg>
      </pc:sldChg>
      <pc:sldChg chg="modSp mod">
        <pc:chgData name="Udari Kaushalya G. L. it18056976" userId="51b9b6a1-f24e-4538-b845-86ab28a9dd08" providerId="ADAL" clId="{C006D90B-3ACA-473E-8037-FFB9184B7813}" dt="2021-10-14T15:08:56.599" v="874" actId="113"/>
        <pc:sldMkLst>
          <pc:docMk/>
          <pc:sldMk cId="3376270322" sldId="419"/>
        </pc:sldMkLst>
        <pc:spChg chg="mod">
          <ac:chgData name="Udari Kaushalya G. L. it18056976" userId="51b9b6a1-f24e-4538-b845-86ab28a9dd08" providerId="ADAL" clId="{C006D90B-3ACA-473E-8037-FFB9184B7813}" dt="2021-10-14T15:08:56.599" v="874" actId="113"/>
          <ac:spMkLst>
            <pc:docMk/>
            <pc:sldMk cId="3376270322" sldId="419"/>
            <ac:spMk id="6" creationId="{F2E4026F-8633-4961-9BA6-44FBC200AFD5}"/>
          </ac:spMkLst>
        </pc:spChg>
      </pc:sldChg>
      <pc:sldChg chg="addSp modSp mod">
        <pc:chgData name="Udari Kaushalya G. L. it18056976" userId="51b9b6a1-f24e-4538-b845-86ab28a9dd08" providerId="ADAL" clId="{C006D90B-3ACA-473E-8037-FFB9184B7813}" dt="2021-10-14T19:33:46.241" v="4687" actId="208"/>
        <pc:sldMkLst>
          <pc:docMk/>
          <pc:sldMk cId="18720397" sldId="420"/>
        </pc:sldMkLst>
        <pc:spChg chg="add mod">
          <ac:chgData name="Udari Kaushalya G. L. it18056976" userId="51b9b6a1-f24e-4538-b845-86ab28a9dd08" providerId="ADAL" clId="{C006D90B-3ACA-473E-8037-FFB9184B7813}" dt="2021-10-14T17:23:58.566" v="2930" actId="1076"/>
          <ac:spMkLst>
            <pc:docMk/>
            <pc:sldMk cId="18720397" sldId="420"/>
            <ac:spMk id="2" creationId="{D4F4563B-FE63-42FD-B7F8-FC711D822B58}"/>
          </ac:spMkLst>
        </pc:spChg>
        <pc:spChg chg="mod">
          <ac:chgData name="Udari Kaushalya G. L. it18056976" userId="51b9b6a1-f24e-4538-b845-86ab28a9dd08" providerId="ADAL" clId="{C006D90B-3ACA-473E-8037-FFB9184B7813}" dt="2021-10-14T17:23:42.453" v="2922" actId="14100"/>
          <ac:spMkLst>
            <pc:docMk/>
            <pc:sldMk cId="18720397" sldId="420"/>
            <ac:spMk id="6" creationId="{F2E4026F-8633-4961-9BA6-44FBC200AFD5}"/>
          </ac:spMkLst>
        </pc:spChg>
        <pc:spChg chg="add mod">
          <ac:chgData name="Udari Kaushalya G. L. it18056976" userId="51b9b6a1-f24e-4538-b845-86ab28a9dd08" providerId="ADAL" clId="{C006D90B-3ACA-473E-8037-FFB9184B7813}" dt="2021-10-14T17:14:02.702" v="2774" actId="1076"/>
          <ac:spMkLst>
            <pc:docMk/>
            <pc:sldMk cId="18720397" sldId="420"/>
            <ac:spMk id="8" creationId="{8E4CB5CA-8D05-4F89-9C88-880E2F1AC183}"/>
          </ac:spMkLst>
        </pc:spChg>
        <pc:picChg chg="mod modCrop">
          <ac:chgData name="Udari Kaushalya G. L. it18056976" userId="51b9b6a1-f24e-4538-b845-86ab28a9dd08" providerId="ADAL" clId="{C006D90B-3ACA-473E-8037-FFB9184B7813}" dt="2021-10-14T19:33:44.512" v="4686" actId="208"/>
          <ac:picMkLst>
            <pc:docMk/>
            <pc:sldMk cId="18720397" sldId="420"/>
            <ac:picMk id="3" creationId="{31ADC27C-E0B7-46B3-8433-B3D34687FA4B}"/>
          </ac:picMkLst>
        </pc:picChg>
        <pc:picChg chg="add mod modCrop">
          <ac:chgData name="Udari Kaushalya G. L. it18056976" userId="51b9b6a1-f24e-4538-b845-86ab28a9dd08" providerId="ADAL" clId="{C006D90B-3ACA-473E-8037-FFB9184B7813}" dt="2021-10-14T19:33:42.920" v="4685" actId="208"/>
          <ac:picMkLst>
            <pc:docMk/>
            <pc:sldMk cId="18720397" sldId="420"/>
            <ac:picMk id="5" creationId="{B70D2E01-034E-4D13-832A-692A3018F158}"/>
          </ac:picMkLst>
        </pc:picChg>
        <pc:picChg chg="add mod">
          <ac:chgData name="Udari Kaushalya G. L. it18056976" userId="51b9b6a1-f24e-4538-b845-86ab28a9dd08" providerId="ADAL" clId="{C006D90B-3ACA-473E-8037-FFB9184B7813}" dt="2021-10-14T19:33:46.241" v="4687" actId="208"/>
          <ac:picMkLst>
            <pc:docMk/>
            <pc:sldMk cId="18720397" sldId="420"/>
            <ac:picMk id="7" creationId="{1DA04EC2-2EA4-4B2A-AC53-A36488DB3579}"/>
          </ac:picMkLst>
        </pc:picChg>
        <pc:cxnChg chg="add mod">
          <ac:chgData name="Udari Kaushalya G. L. it18056976" userId="51b9b6a1-f24e-4538-b845-86ab28a9dd08" providerId="ADAL" clId="{C006D90B-3ACA-473E-8037-FFB9184B7813}" dt="2021-10-14T17:23:50.604" v="2925" actId="13822"/>
          <ac:cxnSpMkLst>
            <pc:docMk/>
            <pc:sldMk cId="18720397" sldId="420"/>
            <ac:cxnSpMk id="10" creationId="{CF33E130-AB1A-4B41-BE33-DD1B9F465029}"/>
          </ac:cxnSpMkLst>
        </pc:cxnChg>
        <pc:cxnChg chg="add mod">
          <ac:chgData name="Udari Kaushalya G. L. it18056976" userId="51b9b6a1-f24e-4538-b845-86ab28a9dd08" providerId="ADAL" clId="{C006D90B-3ACA-473E-8037-FFB9184B7813}" dt="2021-10-14T17:24:06.104" v="2932" actId="13822"/>
          <ac:cxnSpMkLst>
            <pc:docMk/>
            <pc:sldMk cId="18720397" sldId="420"/>
            <ac:cxnSpMk id="11" creationId="{5E17F70C-47BC-4B5F-9794-A23F2053E370}"/>
          </ac:cxnSpMkLst>
        </pc:cxnChg>
      </pc:sldChg>
      <pc:sldChg chg="modSp mod">
        <pc:chgData name="Udari Kaushalya G. L. it18056976" userId="51b9b6a1-f24e-4538-b845-86ab28a9dd08" providerId="ADAL" clId="{C006D90B-3ACA-473E-8037-FFB9184B7813}" dt="2021-10-14T15:09:01.962" v="875" actId="113"/>
        <pc:sldMkLst>
          <pc:docMk/>
          <pc:sldMk cId="3015671307" sldId="421"/>
        </pc:sldMkLst>
        <pc:spChg chg="mod">
          <ac:chgData name="Udari Kaushalya G. L. it18056976" userId="51b9b6a1-f24e-4538-b845-86ab28a9dd08" providerId="ADAL" clId="{C006D90B-3ACA-473E-8037-FFB9184B7813}" dt="2021-10-14T15:09:01.962" v="875" actId="113"/>
          <ac:spMkLst>
            <pc:docMk/>
            <pc:sldMk cId="3015671307" sldId="421"/>
            <ac:spMk id="6" creationId="{F2E4026F-8633-4961-9BA6-44FBC200AFD5}"/>
          </ac:spMkLst>
        </pc:spChg>
      </pc:sldChg>
      <pc:sldChg chg="modSp mod">
        <pc:chgData name="Udari Kaushalya G. L. it18056976" userId="51b9b6a1-f24e-4538-b845-86ab28a9dd08" providerId="ADAL" clId="{C006D90B-3ACA-473E-8037-FFB9184B7813}" dt="2021-10-14T15:09:06.970" v="876" actId="113"/>
        <pc:sldMkLst>
          <pc:docMk/>
          <pc:sldMk cId="2234286342" sldId="422"/>
        </pc:sldMkLst>
        <pc:spChg chg="mod">
          <ac:chgData name="Udari Kaushalya G. L. it18056976" userId="51b9b6a1-f24e-4538-b845-86ab28a9dd08" providerId="ADAL" clId="{C006D90B-3ACA-473E-8037-FFB9184B7813}" dt="2021-10-14T15:09:06.970" v="876" actId="113"/>
          <ac:spMkLst>
            <pc:docMk/>
            <pc:sldMk cId="2234286342" sldId="422"/>
            <ac:spMk id="6" creationId="{F2E4026F-8633-4961-9BA6-44FBC200AFD5}"/>
          </ac:spMkLst>
        </pc:spChg>
      </pc:sldChg>
      <pc:sldChg chg="addSp delSp modSp mod">
        <pc:chgData name="Udari Kaushalya G. L. it18056976" userId="51b9b6a1-f24e-4538-b845-86ab28a9dd08" providerId="ADAL" clId="{C006D90B-3ACA-473E-8037-FFB9184B7813}" dt="2021-10-14T17:58:50.948" v="3702" actId="113"/>
        <pc:sldMkLst>
          <pc:docMk/>
          <pc:sldMk cId="292495232" sldId="424"/>
        </pc:sldMkLst>
        <pc:spChg chg="mod">
          <ac:chgData name="Udari Kaushalya G. L. it18056976" userId="51b9b6a1-f24e-4538-b845-86ab28a9dd08" providerId="ADAL" clId="{C006D90B-3ACA-473E-8037-FFB9184B7813}" dt="2021-10-14T17:48:47.648" v="3511" actId="14100"/>
          <ac:spMkLst>
            <pc:docMk/>
            <pc:sldMk cId="292495232" sldId="424"/>
            <ac:spMk id="5" creationId="{BBA2B79A-64F2-4AD2-B243-5F477A67B562}"/>
          </ac:spMkLst>
        </pc:spChg>
        <pc:spChg chg="mod">
          <ac:chgData name="Udari Kaushalya G. L. it18056976" userId="51b9b6a1-f24e-4538-b845-86ab28a9dd08" providerId="ADAL" clId="{C006D90B-3ACA-473E-8037-FFB9184B7813}" dt="2021-10-14T17:58:50.948" v="3702" actId="113"/>
          <ac:spMkLst>
            <pc:docMk/>
            <pc:sldMk cId="292495232" sldId="424"/>
            <ac:spMk id="6" creationId="{F2E4026F-8633-4961-9BA6-44FBC200AFD5}"/>
          </ac:spMkLst>
        </pc:spChg>
        <pc:picChg chg="mod">
          <ac:chgData name="Udari Kaushalya G. L. it18056976" userId="51b9b6a1-f24e-4538-b845-86ab28a9dd08" providerId="ADAL" clId="{C006D90B-3ACA-473E-8037-FFB9184B7813}" dt="2021-10-14T17:48:19.783" v="3491" actId="1076"/>
          <ac:picMkLst>
            <pc:docMk/>
            <pc:sldMk cId="292495232" sldId="424"/>
            <ac:picMk id="11" creationId="{F56DA3DB-8861-4828-A9B0-10147E79F928}"/>
          </ac:picMkLst>
        </pc:picChg>
        <pc:picChg chg="del">
          <ac:chgData name="Udari Kaushalya G. L. it18056976" userId="51b9b6a1-f24e-4538-b845-86ab28a9dd08" providerId="ADAL" clId="{C006D90B-3ACA-473E-8037-FFB9184B7813}" dt="2021-10-14T17:48:10.817" v="3488" actId="478"/>
          <ac:picMkLst>
            <pc:docMk/>
            <pc:sldMk cId="292495232" sldId="424"/>
            <ac:picMk id="15" creationId="{F36A62F5-1A9A-42E1-AE86-8EFDAA6C2596}"/>
          </ac:picMkLst>
        </pc:picChg>
        <pc:picChg chg="mod">
          <ac:chgData name="Udari Kaushalya G. L. it18056976" userId="51b9b6a1-f24e-4538-b845-86ab28a9dd08" providerId="ADAL" clId="{C006D90B-3ACA-473E-8037-FFB9184B7813}" dt="2021-10-14T17:48:41.682" v="3510" actId="1035"/>
          <ac:picMkLst>
            <pc:docMk/>
            <pc:sldMk cId="292495232" sldId="424"/>
            <ac:picMk id="16" creationId="{35F57C0F-21E2-42AA-B774-2BC6C9A44C02}"/>
          </ac:picMkLst>
        </pc:picChg>
        <pc:picChg chg="add del mod">
          <ac:chgData name="Udari Kaushalya G. L. it18056976" userId="51b9b6a1-f24e-4538-b845-86ab28a9dd08" providerId="ADAL" clId="{C006D90B-3ACA-473E-8037-FFB9184B7813}" dt="2021-10-14T17:48:37.741" v="3501" actId="1036"/>
          <ac:picMkLst>
            <pc:docMk/>
            <pc:sldMk cId="292495232" sldId="424"/>
            <ac:picMk id="17" creationId="{B38D8E4F-8494-4EEB-A212-D903345CD38E}"/>
          </ac:picMkLst>
        </pc:picChg>
        <pc:picChg chg="add del">
          <ac:chgData name="Udari Kaushalya G. L. it18056976" userId="51b9b6a1-f24e-4538-b845-86ab28a9dd08" providerId="ADAL" clId="{C006D90B-3ACA-473E-8037-FFB9184B7813}" dt="2021-10-14T17:48:15.834" v="3490" actId="478"/>
          <ac:picMkLst>
            <pc:docMk/>
            <pc:sldMk cId="292495232" sldId="424"/>
            <ac:picMk id="18" creationId="{4433B0C2-268C-4D7C-93F3-1EEED59190DA}"/>
          </ac:picMkLst>
        </pc:picChg>
      </pc:sldChg>
      <pc:sldChg chg="delSp modSp mod">
        <pc:chgData name="Udari Kaushalya G. L. it18056976" userId="51b9b6a1-f24e-4538-b845-86ab28a9dd08" providerId="ADAL" clId="{C006D90B-3ACA-473E-8037-FFB9184B7813}" dt="2021-10-14T18:37:11.158" v="3882" actId="1076"/>
        <pc:sldMkLst>
          <pc:docMk/>
          <pc:sldMk cId="1849108995" sldId="425"/>
        </pc:sldMkLst>
        <pc:spChg chg="mod">
          <ac:chgData name="Udari Kaushalya G. L. it18056976" userId="51b9b6a1-f24e-4538-b845-86ab28a9dd08" providerId="ADAL" clId="{C006D90B-3ACA-473E-8037-FFB9184B7813}" dt="2021-10-14T18:36:48.279" v="3876" actId="1076"/>
          <ac:spMkLst>
            <pc:docMk/>
            <pc:sldMk cId="1849108995" sldId="425"/>
            <ac:spMk id="5" creationId="{BBA2B79A-64F2-4AD2-B243-5F477A67B562}"/>
          </ac:spMkLst>
        </pc:spChg>
        <pc:picChg chg="mod">
          <ac:chgData name="Udari Kaushalya G. L. it18056976" userId="51b9b6a1-f24e-4538-b845-86ab28a9dd08" providerId="ADAL" clId="{C006D90B-3ACA-473E-8037-FFB9184B7813}" dt="2021-10-14T18:37:11.158" v="3882" actId="1076"/>
          <ac:picMkLst>
            <pc:docMk/>
            <pc:sldMk cId="1849108995" sldId="425"/>
            <ac:picMk id="11" creationId="{F56DA3DB-8861-4828-A9B0-10147E79F928}"/>
          </ac:picMkLst>
        </pc:picChg>
        <pc:picChg chg="mod">
          <ac:chgData name="Udari Kaushalya G. L. it18056976" userId="51b9b6a1-f24e-4538-b845-86ab28a9dd08" providerId="ADAL" clId="{C006D90B-3ACA-473E-8037-FFB9184B7813}" dt="2021-10-14T18:37:03.191" v="3881" actId="1076"/>
          <ac:picMkLst>
            <pc:docMk/>
            <pc:sldMk cId="1849108995" sldId="425"/>
            <ac:picMk id="15" creationId="{F36A62F5-1A9A-42E1-AE86-8EFDAA6C2596}"/>
          </ac:picMkLst>
        </pc:picChg>
        <pc:picChg chg="mod">
          <ac:chgData name="Udari Kaushalya G. L. it18056976" userId="51b9b6a1-f24e-4538-b845-86ab28a9dd08" providerId="ADAL" clId="{C006D90B-3ACA-473E-8037-FFB9184B7813}" dt="2021-10-14T18:36:56.551" v="3879" actId="1076"/>
          <ac:picMkLst>
            <pc:docMk/>
            <pc:sldMk cId="1849108995" sldId="425"/>
            <ac:picMk id="16" creationId="{35F57C0F-21E2-42AA-B774-2BC6C9A44C02}"/>
          </ac:picMkLst>
        </pc:picChg>
        <pc:picChg chg="del">
          <ac:chgData name="Udari Kaushalya G. L. it18056976" userId="51b9b6a1-f24e-4538-b845-86ab28a9dd08" providerId="ADAL" clId="{C006D90B-3ACA-473E-8037-FFB9184B7813}" dt="2021-10-14T18:36:44.887" v="3875" actId="478"/>
          <ac:picMkLst>
            <pc:docMk/>
            <pc:sldMk cId="1849108995" sldId="425"/>
            <ac:picMk id="17" creationId="{B38D8E4F-8494-4EEB-A212-D903345CD38E}"/>
          </ac:picMkLst>
        </pc:picChg>
        <pc:picChg chg="del">
          <ac:chgData name="Udari Kaushalya G. L. it18056976" userId="51b9b6a1-f24e-4538-b845-86ab28a9dd08" providerId="ADAL" clId="{C006D90B-3ACA-473E-8037-FFB9184B7813}" dt="2021-10-14T18:36:42.106" v="3874" actId="478"/>
          <ac:picMkLst>
            <pc:docMk/>
            <pc:sldMk cId="1849108995" sldId="425"/>
            <ac:picMk id="18" creationId="{4433B0C2-268C-4D7C-93F3-1EEED59190DA}"/>
          </ac:picMkLst>
        </pc:picChg>
      </pc:sldChg>
      <pc:sldChg chg="del">
        <pc:chgData name="Udari Kaushalya G. L. it18056976" userId="51b9b6a1-f24e-4538-b845-86ab28a9dd08" providerId="ADAL" clId="{C006D90B-3ACA-473E-8037-FFB9184B7813}" dt="2021-10-14T13:59:17.255" v="282" actId="2696"/>
        <pc:sldMkLst>
          <pc:docMk/>
          <pc:sldMk cId="0" sldId="426"/>
        </pc:sldMkLst>
      </pc:sldChg>
      <pc:sldChg chg="modSp mod">
        <pc:chgData name="Udari Kaushalya G. L. it18056976" userId="51b9b6a1-f24e-4538-b845-86ab28a9dd08" providerId="ADAL" clId="{C006D90B-3ACA-473E-8037-FFB9184B7813}" dt="2021-10-14T18:38:21.809" v="3884" actId="12269"/>
        <pc:sldMkLst>
          <pc:docMk/>
          <pc:sldMk cId="2925961409" sldId="429"/>
        </pc:sldMkLst>
        <pc:graphicFrameChg chg="mod">
          <ac:chgData name="Udari Kaushalya G. L. it18056976" userId="51b9b6a1-f24e-4538-b845-86ab28a9dd08" providerId="ADAL" clId="{C006D90B-3ACA-473E-8037-FFB9184B7813}" dt="2021-10-14T18:38:21.809" v="3884" actId="12269"/>
          <ac:graphicFrameMkLst>
            <pc:docMk/>
            <pc:sldMk cId="2925961409" sldId="429"/>
            <ac:graphicFrameMk id="7" creationId="{53302AB0-1BE5-4A44-A20E-EA570162CBF8}"/>
          </ac:graphicFrameMkLst>
        </pc:graphicFrameChg>
      </pc:sldChg>
      <pc:sldChg chg="addSp modSp mod">
        <pc:chgData name="Udari Kaushalya G. L. it18056976" userId="51b9b6a1-f24e-4538-b845-86ab28a9dd08" providerId="ADAL" clId="{C006D90B-3ACA-473E-8037-FFB9184B7813}" dt="2021-10-14T19:52:01.217" v="4720" actId="1076"/>
        <pc:sldMkLst>
          <pc:docMk/>
          <pc:sldMk cId="921959449" sldId="432"/>
        </pc:sldMkLst>
        <pc:spChg chg="mod">
          <ac:chgData name="Udari Kaushalya G. L. it18056976" userId="51b9b6a1-f24e-4538-b845-86ab28a9dd08" providerId="ADAL" clId="{C006D90B-3ACA-473E-8037-FFB9184B7813}" dt="2021-10-14T15:06:06.945" v="863" actId="113"/>
          <ac:spMkLst>
            <pc:docMk/>
            <pc:sldMk cId="921959449" sldId="432"/>
            <ac:spMk id="2" creationId="{293D18BA-2C49-4766-9673-62F5FE57CEAA}"/>
          </ac:spMkLst>
        </pc:spChg>
        <pc:spChg chg="mod">
          <ac:chgData name="Udari Kaushalya G. L. it18056976" userId="51b9b6a1-f24e-4538-b845-86ab28a9dd08" providerId="ADAL" clId="{C006D90B-3ACA-473E-8037-FFB9184B7813}" dt="2021-10-14T19:51:51.448" v="4716" actId="1076"/>
          <ac:spMkLst>
            <pc:docMk/>
            <pc:sldMk cId="921959449" sldId="432"/>
            <ac:spMk id="3" creationId="{E86F05C2-26FE-4A77-8211-40ED20092442}"/>
          </ac:spMkLst>
        </pc:spChg>
        <pc:spChg chg="add mod">
          <ac:chgData name="Udari Kaushalya G. L. it18056976" userId="51b9b6a1-f24e-4538-b845-86ab28a9dd08" providerId="ADAL" clId="{C006D90B-3ACA-473E-8037-FFB9184B7813}" dt="2021-10-14T19:51:48.384" v="4715" actId="1076"/>
          <ac:spMkLst>
            <pc:docMk/>
            <pc:sldMk cId="921959449" sldId="432"/>
            <ac:spMk id="4" creationId="{8A587233-9C34-428A-9057-9D880E0A7B1F}"/>
          </ac:spMkLst>
        </pc:spChg>
        <pc:spChg chg="mod">
          <ac:chgData name="Udari Kaushalya G. L. it18056976" userId="51b9b6a1-f24e-4538-b845-86ab28a9dd08" providerId="ADAL" clId="{C006D90B-3ACA-473E-8037-FFB9184B7813}" dt="2021-10-14T19:52:01.217" v="4720" actId="1076"/>
          <ac:spMkLst>
            <pc:docMk/>
            <pc:sldMk cId="921959449" sldId="432"/>
            <ac:spMk id="7" creationId="{9B8A1B6E-4A85-43D4-BAC6-74140BE5ABC0}"/>
          </ac:spMkLst>
        </pc:spChg>
        <pc:picChg chg="mod">
          <ac:chgData name="Udari Kaushalya G. L. it18056976" userId="51b9b6a1-f24e-4538-b845-86ab28a9dd08" providerId="ADAL" clId="{C006D90B-3ACA-473E-8037-FFB9184B7813}" dt="2021-10-14T19:51:55.152" v="4718" actId="1076"/>
          <ac:picMkLst>
            <pc:docMk/>
            <pc:sldMk cId="921959449" sldId="432"/>
            <ac:picMk id="5" creationId="{0E8D027A-0BFA-4046-AFFD-068C910B9983}"/>
          </ac:picMkLst>
        </pc:picChg>
      </pc:sldChg>
      <pc:sldChg chg="modSp mod">
        <pc:chgData name="Udari Kaushalya G. L. it18056976" userId="51b9b6a1-f24e-4538-b845-86ab28a9dd08" providerId="ADAL" clId="{C006D90B-3ACA-473E-8037-FFB9184B7813}" dt="2021-10-14T18:32:53.687" v="3849" actId="20577"/>
        <pc:sldMkLst>
          <pc:docMk/>
          <pc:sldMk cId="3329688228" sldId="434"/>
        </pc:sldMkLst>
        <pc:spChg chg="mod">
          <ac:chgData name="Udari Kaushalya G. L. it18056976" userId="51b9b6a1-f24e-4538-b845-86ab28a9dd08" providerId="ADAL" clId="{C006D90B-3ACA-473E-8037-FFB9184B7813}" dt="2021-10-14T15:06:15.147" v="866" actId="2711"/>
          <ac:spMkLst>
            <pc:docMk/>
            <pc:sldMk cId="3329688228" sldId="434"/>
            <ac:spMk id="2" creationId="{293D18BA-2C49-4766-9673-62F5FE57CEAA}"/>
          </ac:spMkLst>
        </pc:spChg>
        <pc:spChg chg="mod">
          <ac:chgData name="Udari Kaushalya G. L. it18056976" userId="51b9b6a1-f24e-4538-b845-86ab28a9dd08" providerId="ADAL" clId="{C006D90B-3ACA-473E-8037-FFB9184B7813}" dt="2021-10-14T18:32:53.687" v="3849" actId="20577"/>
          <ac:spMkLst>
            <pc:docMk/>
            <pc:sldMk cId="3329688228" sldId="434"/>
            <ac:spMk id="29" creationId="{00689CA5-AE25-45AB-BFCD-0FBB97727F78}"/>
          </ac:spMkLst>
        </pc:spChg>
      </pc:sldChg>
      <pc:sldChg chg="modSp mod">
        <pc:chgData name="Udari Kaushalya G. L. it18056976" userId="51b9b6a1-f24e-4538-b845-86ab28a9dd08" providerId="ADAL" clId="{C006D90B-3ACA-473E-8037-FFB9184B7813}" dt="2021-10-14T15:06:31.581" v="869" actId="2711"/>
        <pc:sldMkLst>
          <pc:docMk/>
          <pc:sldMk cId="2479618905" sldId="435"/>
        </pc:sldMkLst>
        <pc:spChg chg="mod">
          <ac:chgData name="Udari Kaushalya G. L. it18056976" userId="51b9b6a1-f24e-4538-b845-86ab28a9dd08" providerId="ADAL" clId="{C006D90B-3ACA-473E-8037-FFB9184B7813}" dt="2021-10-14T15:06:31.581" v="869" actId="2711"/>
          <ac:spMkLst>
            <pc:docMk/>
            <pc:sldMk cId="2479618905" sldId="435"/>
            <ac:spMk id="2" creationId="{293D18BA-2C49-4766-9673-62F5FE57CEAA}"/>
          </ac:spMkLst>
        </pc:spChg>
      </pc:sldChg>
      <pc:sldChg chg="addSp delSp modSp add del mod ord">
        <pc:chgData name="Udari Kaushalya G. L. it18056976" userId="51b9b6a1-f24e-4538-b845-86ab28a9dd08" providerId="ADAL" clId="{C006D90B-3ACA-473E-8037-FFB9184B7813}" dt="2021-10-15T05:07:27.468" v="4721" actId="2696"/>
        <pc:sldMkLst>
          <pc:docMk/>
          <pc:sldMk cId="2737299091" sldId="438"/>
        </pc:sldMkLst>
        <pc:spChg chg="mod">
          <ac:chgData name="Udari Kaushalya G. L. it18056976" userId="51b9b6a1-f24e-4538-b845-86ab28a9dd08" providerId="ADAL" clId="{C006D90B-3ACA-473E-8037-FFB9184B7813}" dt="2021-10-14T14:42:35.865" v="441" actId="20577"/>
          <ac:spMkLst>
            <pc:docMk/>
            <pc:sldMk cId="2737299091" sldId="438"/>
            <ac:spMk id="2" creationId="{1C517597-CEBE-4BB2-A918-18DFDBFE2034}"/>
          </ac:spMkLst>
        </pc:spChg>
        <pc:spChg chg="add del mod">
          <ac:chgData name="Udari Kaushalya G. L. it18056976" userId="51b9b6a1-f24e-4538-b845-86ab28a9dd08" providerId="ADAL" clId="{C006D90B-3ACA-473E-8037-FFB9184B7813}" dt="2021-10-14T14:42:47.742" v="447"/>
          <ac:spMkLst>
            <pc:docMk/>
            <pc:sldMk cId="2737299091" sldId="438"/>
            <ac:spMk id="9" creationId="{A714511A-BE87-4DCF-A72F-AA73F70E8C9C}"/>
          </ac:spMkLst>
        </pc:spChg>
        <pc:spChg chg="add mod">
          <ac:chgData name="Udari Kaushalya G. L. it18056976" userId="51b9b6a1-f24e-4538-b845-86ab28a9dd08" providerId="ADAL" clId="{C006D90B-3ACA-473E-8037-FFB9184B7813}" dt="2021-10-14T18:14:19.294" v="3747" actId="27636"/>
          <ac:spMkLst>
            <pc:docMk/>
            <pc:sldMk cId="2737299091" sldId="438"/>
            <ac:spMk id="13" creationId="{2F28E7B1-330C-40E9-A6C9-7C0DFA39D8E3}"/>
          </ac:spMkLst>
        </pc:spChg>
        <pc:grpChg chg="del">
          <ac:chgData name="Udari Kaushalya G. L. it18056976" userId="51b9b6a1-f24e-4538-b845-86ab28a9dd08" providerId="ADAL" clId="{C006D90B-3ACA-473E-8037-FFB9184B7813}" dt="2021-10-14T14:39:00.606" v="350" actId="478"/>
          <ac:grpSpMkLst>
            <pc:docMk/>
            <pc:sldMk cId="2737299091" sldId="438"/>
            <ac:grpSpMk id="10" creationId="{015D08B9-4260-44AE-83A5-4B3ACBFE3912}"/>
          </ac:grpSpMkLst>
        </pc:grpChg>
      </pc:sldChg>
      <pc:sldChg chg="modSp mod">
        <pc:chgData name="Udari Kaushalya G. L. it18056976" userId="51b9b6a1-f24e-4538-b845-86ab28a9dd08" providerId="ADAL" clId="{C006D90B-3ACA-473E-8037-FFB9184B7813}" dt="2021-10-14T17:06:56.638" v="2650" actId="1076"/>
        <pc:sldMkLst>
          <pc:docMk/>
          <pc:sldMk cId="2091152777" sldId="439"/>
        </pc:sldMkLst>
        <pc:spChg chg="mod">
          <ac:chgData name="Udari Kaushalya G. L. it18056976" userId="51b9b6a1-f24e-4538-b845-86ab28a9dd08" providerId="ADAL" clId="{C006D90B-3ACA-473E-8037-FFB9184B7813}" dt="2021-10-14T15:06:37.744" v="871" actId="207"/>
          <ac:spMkLst>
            <pc:docMk/>
            <pc:sldMk cId="2091152777" sldId="439"/>
            <ac:spMk id="2" creationId="{293D18BA-2C49-4766-9673-62F5FE57CEAA}"/>
          </ac:spMkLst>
        </pc:spChg>
        <pc:spChg chg="mod">
          <ac:chgData name="Udari Kaushalya G. L. it18056976" userId="51b9b6a1-f24e-4538-b845-86ab28a9dd08" providerId="ADAL" clId="{C006D90B-3ACA-473E-8037-FFB9184B7813}" dt="2021-10-14T17:06:40.569" v="2646" actId="14100"/>
          <ac:spMkLst>
            <pc:docMk/>
            <pc:sldMk cId="2091152777" sldId="439"/>
            <ac:spMk id="4" creationId="{47ACD531-67E2-4AAF-8B09-1C8A9E64CDD9}"/>
          </ac:spMkLst>
        </pc:spChg>
        <pc:spChg chg="mod">
          <ac:chgData name="Udari Kaushalya G. L. it18056976" userId="51b9b6a1-f24e-4538-b845-86ab28a9dd08" providerId="ADAL" clId="{C006D90B-3ACA-473E-8037-FFB9184B7813}" dt="2021-10-14T17:06:46.213" v="2647" actId="1076"/>
          <ac:spMkLst>
            <pc:docMk/>
            <pc:sldMk cId="2091152777" sldId="439"/>
            <ac:spMk id="5" creationId="{818461D6-E2B7-4789-9D8B-3BC5D3044F83}"/>
          </ac:spMkLst>
        </pc:spChg>
        <pc:spChg chg="mod">
          <ac:chgData name="Udari Kaushalya G. L. it18056976" userId="51b9b6a1-f24e-4538-b845-86ab28a9dd08" providerId="ADAL" clId="{C006D90B-3ACA-473E-8037-FFB9184B7813}" dt="2021-10-14T17:06:50.431" v="2648" actId="1076"/>
          <ac:spMkLst>
            <pc:docMk/>
            <pc:sldMk cId="2091152777" sldId="439"/>
            <ac:spMk id="7" creationId="{DFDF93EC-A946-48E8-88A5-7BB92D6FD3F6}"/>
          </ac:spMkLst>
        </pc:spChg>
        <pc:spChg chg="mod">
          <ac:chgData name="Udari Kaushalya G. L. it18056976" userId="51b9b6a1-f24e-4538-b845-86ab28a9dd08" providerId="ADAL" clId="{C006D90B-3ACA-473E-8037-FFB9184B7813}" dt="2021-10-14T17:06:53.030" v="2649" actId="1076"/>
          <ac:spMkLst>
            <pc:docMk/>
            <pc:sldMk cId="2091152777" sldId="439"/>
            <ac:spMk id="8" creationId="{E7FBFB81-5032-4CB9-B4E0-4748847C259F}"/>
          </ac:spMkLst>
        </pc:spChg>
        <pc:spChg chg="mod">
          <ac:chgData name="Udari Kaushalya G. L. it18056976" userId="51b9b6a1-f24e-4538-b845-86ab28a9dd08" providerId="ADAL" clId="{C006D90B-3ACA-473E-8037-FFB9184B7813}" dt="2021-10-14T17:06:56.638" v="2650" actId="1076"/>
          <ac:spMkLst>
            <pc:docMk/>
            <pc:sldMk cId="2091152777" sldId="439"/>
            <ac:spMk id="9" creationId="{91FBF963-8131-42E1-8F95-0AE4E9136C1A}"/>
          </ac:spMkLst>
        </pc:spChg>
      </pc:sldChg>
      <pc:sldChg chg="modSp mod">
        <pc:chgData name="Udari Kaushalya G. L. it18056976" userId="51b9b6a1-f24e-4538-b845-86ab28a9dd08" providerId="ADAL" clId="{C006D90B-3ACA-473E-8037-FFB9184B7813}" dt="2021-10-14T17:07:25.384" v="2652" actId="14100"/>
        <pc:sldMkLst>
          <pc:docMk/>
          <pc:sldMk cId="732050861" sldId="444"/>
        </pc:sldMkLst>
        <pc:picChg chg="mod">
          <ac:chgData name="Udari Kaushalya G. L. it18056976" userId="51b9b6a1-f24e-4538-b845-86ab28a9dd08" providerId="ADAL" clId="{C006D90B-3ACA-473E-8037-FFB9184B7813}" dt="2021-10-14T17:07:25.384" v="2652" actId="14100"/>
          <ac:picMkLst>
            <pc:docMk/>
            <pc:sldMk cId="732050861" sldId="444"/>
            <ac:picMk id="5" creationId="{C0C780DD-C268-4588-B86F-9FB59309D02B}"/>
          </ac:picMkLst>
        </pc:picChg>
      </pc:sldChg>
      <pc:sldChg chg="modSp add mod">
        <pc:chgData name="Udari Kaushalya G. L. it18056976" userId="51b9b6a1-f24e-4538-b845-86ab28a9dd08" providerId="ADAL" clId="{C006D90B-3ACA-473E-8037-FFB9184B7813}" dt="2021-10-14T16:08:47.338" v="1332" actId="20577"/>
        <pc:sldMkLst>
          <pc:docMk/>
          <pc:sldMk cId="420212410" sldId="445"/>
        </pc:sldMkLst>
        <pc:spChg chg="mod">
          <ac:chgData name="Udari Kaushalya G. L. it18056976" userId="51b9b6a1-f24e-4538-b845-86ab28a9dd08" providerId="ADAL" clId="{C006D90B-3ACA-473E-8037-FFB9184B7813}" dt="2021-10-14T16:07:15.002" v="1218" actId="20577"/>
          <ac:spMkLst>
            <pc:docMk/>
            <pc:sldMk cId="420212410" sldId="445"/>
            <ac:spMk id="2" creationId="{EDBFB8C8-0688-4E59-AD95-E6476648D59D}"/>
          </ac:spMkLst>
        </pc:spChg>
        <pc:spChg chg="mod">
          <ac:chgData name="Udari Kaushalya G. L. it18056976" userId="51b9b6a1-f24e-4538-b845-86ab28a9dd08" providerId="ADAL" clId="{C006D90B-3ACA-473E-8037-FFB9184B7813}" dt="2021-10-14T16:08:47.338" v="1332" actId="20577"/>
          <ac:spMkLst>
            <pc:docMk/>
            <pc:sldMk cId="420212410" sldId="445"/>
            <ac:spMk id="7" creationId="{BDAE26C7-C7ED-4758-AAF4-E411C49DFAB0}"/>
          </ac:spMkLst>
        </pc:spChg>
      </pc:sldChg>
      <pc:sldChg chg="delSp modSp add mod">
        <pc:chgData name="Udari Kaushalya G. L. it18056976" userId="51b9b6a1-f24e-4538-b845-86ab28a9dd08" providerId="ADAL" clId="{C006D90B-3ACA-473E-8037-FFB9184B7813}" dt="2021-10-14T19:04:43.024" v="4453" actId="20577"/>
        <pc:sldMkLst>
          <pc:docMk/>
          <pc:sldMk cId="811680619" sldId="447"/>
        </pc:sldMkLst>
        <pc:spChg chg="mod">
          <ac:chgData name="Udari Kaushalya G. L. it18056976" userId="51b9b6a1-f24e-4538-b845-86ab28a9dd08" providerId="ADAL" clId="{C006D90B-3ACA-473E-8037-FFB9184B7813}" dt="2021-10-14T17:58:39.420" v="3701" actId="255"/>
          <ac:spMkLst>
            <pc:docMk/>
            <pc:sldMk cId="811680619" sldId="447"/>
            <ac:spMk id="2" creationId="{2DF92A3A-0F8D-4A9F-A611-5F60BF9B98C7}"/>
          </ac:spMkLst>
        </pc:spChg>
        <pc:spChg chg="mod">
          <ac:chgData name="Udari Kaushalya G. L. it18056976" userId="51b9b6a1-f24e-4538-b845-86ab28a9dd08" providerId="ADAL" clId="{C006D90B-3ACA-473E-8037-FFB9184B7813}" dt="2021-10-14T19:04:43.024" v="4453" actId="20577"/>
          <ac:spMkLst>
            <pc:docMk/>
            <pc:sldMk cId="811680619" sldId="447"/>
            <ac:spMk id="7" creationId="{CEF48349-5A01-457F-B7BC-6A357E2A86BC}"/>
          </ac:spMkLst>
        </pc:spChg>
        <pc:picChg chg="del">
          <ac:chgData name="Udari Kaushalya G. L. it18056976" userId="51b9b6a1-f24e-4538-b845-86ab28a9dd08" providerId="ADAL" clId="{C006D90B-3ACA-473E-8037-FFB9184B7813}" dt="2021-10-14T15:41:03.166" v="1047" actId="478"/>
          <ac:picMkLst>
            <pc:docMk/>
            <pc:sldMk cId="811680619" sldId="447"/>
            <ac:picMk id="4" creationId="{813300D5-1FA2-477F-8401-CA11C8EDE08F}"/>
          </ac:picMkLst>
        </pc:picChg>
        <pc:picChg chg="del">
          <ac:chgData name="Udari Kaushalya G. L. it18056976" userId="51b9b6a1-f24e-4538-b845-86ab28a9dd08" providerId="ADAL" clId="{C006D90B-3ACA-473E-8037-FFB9184B7813}" dt="2021-10-14T15:40:58.485" v="1046" actId="478"/>
          <ac:picMkLst>
            <pc:docMk/>
            <pc:sldMk cId="811680619" sldId="447"/>
            <ac:picMk id="8" creationId="{AF292A20-77A4-4BC3-B441-556B9240710A}"/>
          </ac:picMkLst>
        </pc:picChg>
        <pc:picChg chg="del">
          <ac:chgData name="Udari Kaushalya G. L. it18056976" userId="51b9b6a1-f24e-4538-b845-86ab28a9dd08" providerId="ADAL" clId="{C006D90B-3ACA-473E-8037-FFB9184B7813}" dt="2021-10-14T15:40:56.580" v="1045" actId="478"/>
          <ac:picMkLst>
            <pc:docMk/>
            <pc:sldMk cId="811680619" sldId="447"/>
            <ac:picMk id="11" creationId="{08675851-7333-4232-B88E-D0243291595B}"/>
          </ac:picMkLst>
        </pc:picChg>
      </pc:sldChg>
      <pc:sldChg chg="new del">
        <pc:chgData name="Udari Kaushalya G. L. it18056976" userId="51b9b6a1-f24e-4538-b845-86ab28a9dd08" providerId="ADAL" clId="{C006D90B-3ACA-473E-8037-FFB9184B7813}" dt="2021-10-14T15:40:50.329" v="1043" actId="2696"/>
        <pc:sldMkLst>
          <pc:docMk/>
          <pc:sldMk cId="1675367039" sldId="447"/>
        </pc:sldMkLst>
      </pc:sldChg>
      <pc:sldChg chg="modSp mod">
        <pc:chgData name="Udari Kaushalya G. L. it18056976" userId="51b9b6a1-f24e-4538-b845-86ab28a9dd08" providerId="ADAL" clId="{C006D90B-3ACA-473E-8037-FFB9184B7813}" dt="2021-10-14T19:32:52.404" v="4676" actId="208"/>
        <pc:sldMkLst>
          <pc:docMk/>
          <pc:sldMk cId="3243560966" sldId="449"/>
        </pc:sldMkLst>
        <pc:spChg chg="mod">
          <ac:chgData name="Udari Kaushalya G. L. it18056976" userId="51b9b6a1-f24e-4538-b845-86ab28a9dd08" providerId="ADAL" clId="{C006D90B-3ACA-473E-8037-FFB9184B7813}" dt="2021-10-14T17:08:21.752" v="2653" actId="313"/>
          <ac:spMkLst>
            <pc:docMk/>
            <pc:sldMk cId="3243560966" sldId="449"/>
            <ac:spMk id="6" creationId="{F2E4026F-8633-4961-9BA6-44FBC200AFD5}"/>
          </ac:spMkLst>
        </pc:spChg>
        <pc:spChg chg="mod">
          <ac:chgData name="Udari Kaushalya G. L. it18056976" userId="51b9b6a1-f24e-4538-b845-86ab28a9dd08" providerId="ADAL" clId="{C006D90B-3ACA-473E-8037-FFB9184B7813}" dt="2021-10-14T17:08:44.830" v="2660" actId="403"/>
          <ac:spMkLst>
            <pc:docMk/>
            <pc:sldMk cId="3243560966" sldId="449"/>
            <ac:spMk id="8" creationId="{02DACCE4-74EA-4B80-A3DD-71906710BE7A}"/>
          </ac:spMkLst>
        </pc:spChg>
        <pc:picChg chg="mod">
          <ac:chgData name="Udari Kaushalya G. L. it18056976" userId="51b9b6a1-f24e-4538-b845-86ab28a9dd08" providerId="ADAL" clId="{C006D90B-3ACA-473E-8037-FFB9184B7813}" dt="2021-10-14T19:32:52.404" v="4676" actId="208"/>
          <ac:picMkLst>
            <pc:docMk/>
            <pc:sldMk cId="3243560966" sldId="449"/>
            <ac:picMk id="7" creationId="{312F2483-F975-4AB4-9372-278AC2DA07A4}"/>
          </ac:picMkLst>
        </pc:picChg>
      </pc:sldChg>
      <pc:sldChg chg="modSp mod">
        <pc:chgData name="Udari Kaushalya G. L. it18056976" userId="51b9b6a1-f24e-4538-b845-86ab28a9dd08" providerId="ADAL" clId="{C006D90B-3ACA-473E-8037-FFB9184B7813}" dt="2021-10-14T17:11:08.946" v="2692" actId="208"/>
        <pc:sldMkLst>
          <pc:docMk/>
          <pc:sldMk cId="1964811301" sldId="450"/>
        </pc:sldMkLst>
        <pc:spChg chg="mod">
          <ac:chgData name="Udari Kaushalya G. L. it18056976" userId="51b9b6a1-f24e-4538-b845-86ab28a9dd08" providerId="ADAL" clId="{C006D90B-3ACA-473E-8037-FFB9184B7813}" dt="2021-10-14T17:10:58.105" v="2690" actId="20577"/>
          <ac:spMkLst>
            <pc:docMk/>
            <pc:sldMk cId="1964811301" sldId="450"/>
            <ac:spMk id="4" creationId="{FB8EFCD9-AC9A-4D0A-8443-6672ACEB2D61}"/>
          </ac:spMkLst>
        </pc:spChg>
        <pc:picChg chg="mod">
          <ac:chgData name="Udari Kaushalya G. L. it18056976" userId="51b9b6a1-f24e-4538-b845-86ab28a9dd08" providerId="ADAL" clId="{C006D90B-3ACA-473E-8037-FFB9184B7813}" dt="2021-10-14T17:11:08.946" v="2692" actId="208"/>
          <ac:picMkLst>
            <pc:docMk/>
            <pc:sldMk cId="1964811301" sldId="450"/>
            <ac:picMk id="10" creationId="{6F79F09A-0C7C-4351-9E15-BD4E941CB5E3}"/>
          </ac:picMkLst>
        </pc:picChg>
      </pc:sldChg>
      <pc:sldChg chg="add">
        <pc:chgData name="Udari Kaushalya G. L. it18056976" userId="51b9b6a1-f24e-4538-b845-86ab28a9dd08" providerId="ADAL" clId="{C006D90B-3ACA-473E-8037-FFB9184B7813}" dt="2021-10-14T16:20:34.652" v="2079" actId="2890"/>
        <pc:sldMkLst>
          <pc:docMk/>
          <pc:sldMk cId="1407781281" sldId="451"/>
        </pc:sldMkLst>
      </pc:sldChg>
      <pc:sldChg chg="modSp mod">
        <pc:chgData name="Udari Kaushalya G. L. it18056976" userId="51b9b6a1-f24e-4538-b845-86ab28a9dd08" providerId="ADAL" clId="{C006D90B-3ACA-473E-8037-FFB9184B7813}" dt="2021-10-14T19:32:57.785" v="4678" actId="208"/>
        <pc:sldMkLst>
          <pc:docMk/>
          <pc:sldMk cId="1281317420" sldId="452"/>
        </pc:sldMkLst>
        <pc:spChg chg="mod">
          <ac:chgData name="Udari Kaushalya G. L. it18056976" userId="51b9b6a1-f24e-4538-b845-86ab28a9dd08" providerId="ADAL" clId="{C006D90B-3ACA-473E-8037-FFB9184B7813}" dt="2021-10-14T18:35:42.933" v="3868" actId="113"/>
          <ac:spMkLst>
            <pc:docMk/>
            <pc:sldMk cId="1281317420" sldId="452"/>
            <ac:spMk id="2" creationId="{C1F8EBED-7E7C-46FD-B43F-09809878C6E0}"/>
          </ac:spMkLst>
        </pc:spChg>
        <pc:spChg chg="mod">
          <ac:chgData name="Udari Kaushalya G. L. it18056976" userId="51b9b6a1-f24e-4538-b845-86ab28a9dd08" providerId="ADAL" clId="{C006D90B-3ACA-473E-8037-FFB9184B7813}" dt="2021-10-14T18:35:47.029" v="3870" actId="207"/>
          <ac:spMkLst>
            <pc:docMk/>
            <pc:sldMk cId="1281317420" sldId="452"/>
            <ac:spMk id="9" creationId="{CECE17C7-91B4-49F1-993A-1C41B74E7F0A}"/>
          </ac:spMkLst>
        </pc:spChg>
        <pc:spChg chg="mod">
          <ac:chgData name="Udari Kaushalya G. L. it18056976" userId="51b9b6a1-f24e-4538-b845-86ab28a9dd08" providerId="ADAL" clId="{C006D90B-3ACA-473E-8037-FFB9184B7813}" dt="2021-10-14T18:35:33.573" v="3864" actId="113"/>
          <ac:spMkLst>
            <pc:docMk/>
            <pc:sldMk cId="1281317420" sldId="452"/>
            <ac:spMk id="17" creationId="{ED23ED19-47BD-41E4-93B9-3A2A44E850BE}"/>
          </ac:spMkLst>
        </pc:spChg>
        <pc:spChg chg="mod">
          <ac:chgData name="Udari Kaushalya G. L. it18056976" userId="51b9b6a1-f24e-4538-b845-86ab28a9dd08" providerId="ADAL" clId="{C006D90B-3ACA-473E-8037-FFB9184B7813}" dt="2021-10-14T18:35:36.415" v="3866" actId="113"/>
          <ac:spMkLst>
            <pc:docMk/>
            <pc:sldMk cId="1281317420" sldId="452"/>
            <ac:spMk id="18" creationId="{5B6BDAF5-FE3C-42E6-AC10-F6363F0EBDBB}"/>
          </ac:spMkLst>
        </pc:spChg>
        <pc:picChg chg="mod">
          <ac:chgData name="Udari Kaushalya G. L. it18056976" userId="51b9b6a1-f24e-4538-b845-86ab28a9dd08" providerId="ADAL" clId="{C006D90B-3ACA-473E-8037-FFB9184B7813}" dt="2021-10-14T19:32:57.785" v="4678" actId="208"/>
          <ac:picMkLst>
            <pc:docMk/>
            <pc:sldMk cId="1281317420" sldId="452"/>
            <ac:picMk id="7" creationId="{8C4A3E11-3ED7-4EA4-9C07-3A1CEF5481BD}"/>
          </ac:picMkLst>
        </pc:picChg>
        <pc:picChg chg="mod">
          <ac:chgData name="Udari Kaushalya G. L. it18056976" userId="51b9b6a1-f24e-4538-b845-86ab28a9dd08" providerId="ADAL" clId="{C006D90B-3ACA-473E-8037-FFB9184B7813}" dt="2021-10-14T19:32:55.911" v="4677" actId="208"/>
          <ac:picMkLst>
            <pc:docMk/>
            <pc:sldMk cId="1281317420" sldId="452"/>
            <ac:picMk id="8" creationId="{8EE31DE4-7CC5-4F39-9AB6-154D122F261C}"/>
          </ac:picMkLst>
        </pc:picChg>
        <pc:cxnChg chg="mod">
          <ac:chgData name="Udari Kaushalya G. L. it18056976" userId="51b9b6a1-f24e-4538-b845-86ab28a9dd08" providerId="ADAL" clId="{C006D90B-3ACA-473E-8037-FFB9184B7813}" dt="2021-10-14T18:35:12.785" v="3858" actId="14100"/>
          <ac:cxnSpMkLst>
            <pc:docMk/>
            <pc:sldMk cId="1281317420" sldId="452"/>
            <ac:cxnSpMk id="11" creationId="{915ACB54-3B18-4213-BC6D-CE7EC41E04DC}"/>
          </ac:cxnSpMkLst>
        </pc:cxnChg>
        <pc:cxnChg chg="mod">
          <ac:chgData name="Udari Kaushalya G. L. it18056976" userId="51b9b6a1-f24e-4538-b845-86ab28a9dd08" providerId="ADAL" clId="{C006D90B-3ACA-473E-8037-FFB9184B7813}" dt="2021-10-14T18:35:21.974" v="3860" actId="14100"/>
          <ac:cxnSpMkLst>
            <pc:docMk/>
            <pc:sldMk cId="1281317420" sldId="452"/>
            <ac:cxnSpMk id="14" creationId="{727766FC-4A06-43AC-9141-99B52F584902}"/>
          </ac:cxnSpMkLst>
        </pc:cxnChg>
      </pc:sldChg>
      <pc:sldChg chg="modSp mod">
        <pc:chgData name="Udari Kaushalya G. L. it18056976" userId="51b9b6a1-f24e-4538-b845-86ab28a9dd08" providerId="ADAL" clId="{C006D90B-3ACA-473E-8037-FFB9184B7813}" dt="2021-10-14T19:32:26.168" v="4671" actId="208"/>
        <pc:sldMkLst>
          <pc:docMk/>
          <pc:sldMk cId="1345679041" sldId="454"/>
        </pc:sldMkLst>
        <pc:picChg chg="mod">
          <ac:chgData name="Udari Kaushalya G. L. it18056976" userId="51b9b6a1-f24e-4538-b845-86ab28a9dd08" providerId="ADAL" clId="{C006D90B-3ACA-473E-8037-FFB9184B7813}" dt="2021-10-14T19:32:21.248" v="4669" actId="208"/>
          <ac:picMkLst>
            <pc:docMk/>
            <pc:sldMk cId="1345679041" sldId="454"/>
            <ac:picMk id="27" creationId="{B00E2FA2-1128-45A6-81A4-F3351FC413C7}"/>
          </ac:picMkLst>
        </pc:picChg>
        <pc:picChg chg="mod">
          <ac:chgData name="Udari Kaushalya G. L. it18056976" userId="51b9b6a1-f24e-4538-b845-86ab28a9dd08" providerId="ADAL" clId="{C006D90B-3ACA-473E-8037-FFB9184B7813}" dt="2021-10-14T19:32:23.680" v="4670" actId="208"/>
          <ac:picMkLst>
            <pc:docMk/>
            <pc:sldMk cId="1345679041" sldId="454"/>
            <ac:picMk id="33" creationId="{AFB678F1-C02A-4E9B-BDF6-3C19DD25C19A}"/>
          </ac:picMkLst>
        </pc:picChg>
        <pc:picChg chg="mod">
          <ac:chgData name="Udari Kaushalya G. L. it18056976" userId="51b9b6a1-f24e-4538-b845-86ab28a9dd08" providerId="ADAL" clId="{C006D90B-3ACA-473E-8037-FFB9184B7813}" dt="2021-10-14T19:32:26.168" v="4671" actId="208"/>
          <ac:picMkLst>
            <pc:docMk/>
            <pc:sldMk cId="1345679041" sldId="454"/>
            <ac:picMk id="35" creationId="{22CCE144-38BB-4890-AC57-F803129AB9AF}"/>
          </ac:picMkLst>
        </pc:picChg>
      </pc:sldChg>
      <pc:sldChg chg="addSp delSp modSp add mod">
        <pc:chgData name="Udari Kaushalya G. L. it18056976" userId="51b9b6a1-f24e-4538-b845-86ab28a9dd08" providerId="ADAL" clId="{C006D90B-3ACA-473E-8037-FFB9184B7813}" dt="2021-10-14T19:33:50.521" v="4688" actId="208"/>
        <pc:sldMkLst>
          <pc:docMk/>
          <pc:sldMk cId="4154664761" sldId="455"/>
        </pc:sldMkLst>
        <pc:spChg chg="del mod">
          <ac:chgData name="Udari Kaushalya G. L. it18056976" userId="51b9b6a1-f24e-4538-b845-86ab28a9dd08" providerId="ADAL" clId="{C006D90B-3ACA-473E-8037-FFB9184B7813}" dt="2021-10-14T17:21:48.932" v="2847" actId="478"/>
          <ac:spMkLst>
            <pc:docMk/>
            <pc:sldMk cId="4154664761" sldId="455"/>
            <ac:spMk id="2" creationId="{D4F4563B-FE63-42FD-B7F8-FC711D822B58}"/>
          </ac:spMkLst>
        </pc:spChg>
        <pc:spChg chg="mod">
          <ac:chgData name="Udari Kaushalya G. L. it18056976" userId="51b9b6a1-f24e-4538-b845-86ab28a9dd08" providerId="ADAL" clId="{C006D90B-3ACA-473E-8037-FFB9184B7813}" dt="2021-10-14T17:24:22.324" v="2933" actId="403"/>
          <ac:spMkLst>
            <pc:docMk/>
            <pc:sldMk cId="4154664761" sldId="455"/>
            <ac:spMk id="6" creationId="{F2E4026F-8633-4961-9BA6-44FBC200AFD5}"/>
          </ac:spMkLst>
        </pc:spChg>
        <pc:spChg chg="del">
          <ac:chgData name="Udari Kaushalya G. L. it18056976" userId="51b9b6a1-f24e-4538-b845-86ab28a9dd08" providerId="ADAL" clId="{C006D90B-3ACA-473E-8037-FFB9184B7813}" dt="2021-10-14T17:21:49.974" v="2848" actId="478"/>
          <ac:spMkLst>
            <pc:docMk/>
            <pc:sldMk cId="4154664761" sldId="455"/>
            <ac:spMk id="8" creationId="{8E4CB5CA-8D05-4F89-9C88-880E2F1AC183}"/>
          </ac:spMkLst>
        </pc:spChg>
        <pc:spChg chg="add mod">
          <ac:chgData name="Udari Kaushalya G. L. it18056976" userId="51b9b6a1-f24e-4538-b845-86ab28a9dd08" providerId="ADAL" clId="{C006D90B-3ACA-473E-8037-FFB9184B7813}" dt="2021-10-14T17:22:55.464" v="2910" actId="14100"/>
          <ac:spMkLst>
            <pc:docMk/>
            <pc:sldMk cId="4154664761" sldId="455"/>
            <ac:spMk id="9" creationId="{CC988CF2-3789-4D7E-BF36-1ABF64878395}"/>
          </ac:spMkLst>
        </pc:spChg>
        <pc:picChg chg="del">
          <ac:chgData name="Udari Kaushalya G. L. it18056976" userId="51b9b6a1-f24e-4538-b845-86ab28a9dd08" providerId="ADAL" clId="{C006D90B-3ACA-473E-8037-FFB9184B7813}" dt="2021-10-14T17:21:45.575" v="2843" actId="478"/>
          <ac:picMkLst>
            <pc:docMk/>
            <pc:sldMk cId="4154664761" sldId="455"/>
            <ac:picMk id="3" creationId="{31ADC27C-E0B7-46B3-8433-B3D34687FA4B}"/>
          </ac:picMkLst>
        </pc:picChg>
        <pc:picChg chg="del">
          <ac:chgData name="Udari Kaushalya G. L. it18056976" userId="51b9b6a1-f24e-4538-b845-86ab28a9dd08" providerId="ADAL" clId="{C006D90B-3ACA-473E-8037-FFB9184B7813}" dt="2021-10-14T17:21:44.441" v="2842" actId="478"/>
          <ac:picMkLst>
            <pc:docMk/>
            <pc:sldMk cId="4154664761" sldId="455"/>
            <ac:picMk id="5" creationId="{B70D2E01-034E-4D13-832A-692A3018F158}"/>
          </ac:picMkLst>
        </pc:picChg>
        <pc:picChg chg="del">
          <ac:chgData name="Udari Kaushalya G. L. it18056976" userId="51b9b6a1-f24e-4538-b845-86ab28a9dd08" providerId="ADAL" clId="{C006D90B-3ACA-473E-8037-FFB9184B7813}" dt="2021-10-14T17:21:46.060" v="2844" actId="478"/>
          <ac:picMkLst>
            <pc:docMk/>
            <pc:sldMk cId="4154664761" sldId="455"/>
            <ac:picMk id="7" creationId="{1DA04EC2-2EA4-4B2A-AC53-A36488DB3579}"/>
          </ac:picMkLst>
        </pc:picChg>
        <pc:picChg chg="add mod">
          <ac:chgData name="Udari Kaushalya G. L. it18056976" userId="51b9b6a1-f24e-4538-b845-86ab28a9dd08" providerId="ADAL" clId="{C006D90B-3ACA-473E-8037-FFB9184B7813}" dt="2021-10-14T19:33:50.521" v="4688" actId="208"/>
          <ac:picMkLst>
            <pc:docMk/>
            <pc:sldMk cId="4154664761" sldId="455"/>
            <ac:picMk id="12" creationId="{8E0762D8-3DCC-475A-AE91-BD2DF2405C18}"/>
          </ac:picMkLst>
        </pc:picChg>
        <pc:cxnChg chg="del">
          <ac:chgData name="Udari Kaushalya G. L. it18056976" userId="51b9b6a1-f24e-4538-b845-86ab28a9dd08" providerId="ADAL" clId="{C006D90B-3ACA-473E-8037-FFB9184B7813}" dt="2021-10-14T17:21:50.474" v="2849" actId="478"/>
          <ac:cxnSpMkLst>
            <pc:docMk/>
            <pc:sldMk cId="4154664761" sldId="455"/>
            <ac:cxnSpMk id="10" creationId="{CF33E130-AB1A-4B41-BE33-DD1B9F465029}"/>
          </ac:cxnSpMkLst>
        </pc:cxnChg>
        <pc:cxnChg chg="del">
          <ac:chgData name="Udari Kaushalya G. L. it18056976" userId="51b9b6a1-f24e-4538-b845-86ab28a9dd08" providerId="ADAL" clId="{C006D90B-3ACA-473E-8037-FFB9184B7813}" dt="2021-10-14T17:21:47.619" v="2846" actId="478"/>
          <ac:cxnSpMkLst>
            <pc:docMk/>
            <pc:sldMk cId="4154664761" sldId="455"/>
            <ac:cxnSpMk id="11" creationId="{5E17F70C-47BC-4B5F-9794-A23F2053E370}"/>
          </ac:cxnSpMkLst>
        </pc:cxnChg>
        <pc:cxnChg chg="add mod">
          <ac:chgData name="Udari Kaushalya G. L. it18056976" userId="51b9b6a1-f24e-4538-b845-86ab28a9dd08" providerId="ADAL" clId="{C006D90B-3ACA-473E-8037-FFB9184B7813}" dt="2021-10-14T17:23:23.071" v="2917" actId="14100"/>
          <ac:cxnSpMkLst>
            <pc:docMk/>
            <pc:sldMk cId="4154664761" sldId="455"/>
            <ac:cxnSpMk id="13" creationId="{E871EC9C-7D8A-480B-84B4-C8601A72BC93}"/>
          </ac:cxnSpMkLst>
        </pc:cxnChg>
      </pc:sldChg>
      <pc:sldChg chg="addSp delSp modSp add mod">
        <pc:chgData name="Udari Kaushalya G. L. it18056976" userId="51b9b6a1-f24e-4538-b845-86ab28a9dd08" providerId="ADAL" clId="{C006D90B-3ACA-473E-8037-FFB9184B7813}" dt="2021-10-14T19:33:55.537" v="4690" actId="208"/>
        <pc:sldMkLst>
          <pc:docMk/>
          <pc:sldMk cId="2730336479" sldId="456"/>
        </pc:sldMkLst>
        <pc:spChg chg="mod">
          <ac:chgData name="Udari Kaushalya G. L. it18056976" userId="51b9b6a1-f24e-4538-b845-86ab28a9dd08" providerId="ADAL" clId="{C006D90B-3ACA-473E-8037-FFB9184B7813}" dt="2021-10-14T17:26:40.395" v="3030" actId="20577"/>
          <ac:spMkLst>
            <pc:docMk/>
            <pc:sldMk cId="2730336479" sldId="456"/>
            <ac:spMk id="6" creationId="{F2E4026F-8633-4961-9BA6-44FBC200AFD5}"/>
          </ac:spMkLst>
        </pc:spChg>
        <pc:spChg chg="mod">
          <ac:chgData name="Udari Kaushalya G. L. it18056976" userId="51b9b6a1-f24e-4538-b845-86ab28a9dd08" providerId="ADAL" clId="{C006D90B-3ACA-473E-8037-FFB9184B7813}" dt="2021-10-14T17:26:13.186" v="3026" actId="20577"/>
          <ac:spMkLst>
            <pc:docMk/>
            <pc:sldMk cId="2730336479" sldId="456"/>
            <ac:spMk id="9" creationId="{CC988CF2-3789-4D7E-BF36-1ABF64878395}"/>
          </ac:spMkLst>
        </pc:spChg>
        <pc:picChg chg="add mod">
          <ac:chgData name="Udari Kaushalya G. L. it18056976" userId="51b9b6a1-f24e-4538-b845-86ab28a9dd08" providerId="ADAL" clId="{C006D90B-3ACA-473E-8037-FFB9184B7813}" dt="2021-10-14T19:33:55.537" v="4690" actId="208"/>
          <ac:picMkLst>
            <pc:docMk/>
            <pc:sldMk cId="2730336479" sldId="456"/>
            <ac:picMk id="7" creationId="{DEF37EF0-3DC4-43F5-8332-F5CEE84CF62F}"/>
          </ac:picMkLst>
        </pc:picChg>
        <pc:picChg chg="add mod">
          <ac:chgData name="Udari Kaushalya G. L. it18056976" userId="51b9b6a1-f24e-4538-b845-86ab28a9dd08" providerId="ADAL" clId="{C006D90B-3ACA-473E-8037-FFB9184B7813}" dt="2021-10-14T19:33:53.623" v="4689" actId="208"/>
          <ac:picMkLst>
            <pc:docMk/>
            <pc:sldMk cId="2730336479" sldId="456"/>
            <ac:picMk id="11" creationId="{5ED5017C-216C-4B42-B4EE-2C24374FFE29}"/>
          </ac:picMkLst>
        </pc:picChg>
        <pc:picChg chg="del">
          <ac:chgData name="Udari Kaushalya G. L. it18056976" userId="51b9b6a1-f24e-4538-b845-86ab28a9dd08" providerId="ADAL" clId="{C006D90B-3ACA-473E-8037-FFB9184B7813}" dt="2021-10-14T17:24:43.399" v="2957" actId="478"/>
          <ac:picMkLst>
            <pc:docMk/>
            <pc:sldMk cId="2730336479" sldId="456"/>
            <ac:picMk id="12" creationId="{8E0762D8-3DCC-475A-AE91-BD2DF2405C18}"/>
          </ac:picMkLst>
        </pc:picChg>
        <pc:cxnChg chg="mod">
          <ac:chgData name="Udari Kaushalya G. L. it18056976" userId="51b9b6a1-f24e-4538-b845-86ab28a9dd08" providerId="ADAL" clId="{C006D90B-3ACA-473E-8037-FFB9184B7813}" dt="2021-10-14T17:26:00.679" v="3008" actId="14100"/>
          <ac:cxnSpMkLst>
            <pc:docMk/>
            <pc:sldMk cId="2730336479" sldId="456"/>
            <ac:cxnSpMk id="13" creationId="{E871EC9C-7D8A-480B-84B4-C8601A72BC93}"/>
          </ac:cxnSpMkLst>
        </pc:cxnChg>
      </pc:sldChg>
      <pc:sldChg chg="addSp delSp modSp add mod">
        <pc:chgData name="Udari Kaushalya G. L. it18056976" userId="51b9b6a1-f24e-4538-b845-86ab28a9dd08" providerId="ADAL" clId="{C006D90B-3ACA-473E-8037-FFB9184B7813}" dt="2021-10-14T19:34:01.705" v="4692" actId="208"/>
        <pc:sldMkLst>
          <pc:docMk/>
          <pc:sldMk cId="3921984876" sldId="457"/>
        </pc:sldMkLst>
        <pc:spChg chg="mod">
          <ac:chgData name="Udari Kaushalya G. L. it18056976" userId="51b9b6a1-f24e-4538-b845-86ab28a9dd08" providerId="ADAL" clId="{C006D90B-3ACA-473E-8037-FFB9184B7813}" dt="2021-10-14T17:27:09.926" v="3074" actId="20577"/>
          <ac:spMkLst>
            <pc:docMk/>
            <pc:sldMk cId="3921984876" sldId="457"/>
            <ac:spMk id="6" creationId="{F2E4026F-8633-4961-9BA6-44FBC200AFD5}"/>
          </ac:spMkLst>
        </pc:spChg>
        <pc:spChg chg="mod">
          <ac:chgData name="Udari Kaushalya G. L. it18056976" userId="51b9b6a1-f24e-4538-b845-86ab28a9dd08" providerId="ADAL" clId="{C006D90B-3ACA-473E-8037-FFB9184B7813}" dt="2021-10-14T17:28:09.358" v="3111" actId="1076"/>
          <ac:spMkLst>
            <pc:docMk/>
            <pc:sldMk cId="3921984876" sldId="457"/>
            <ac:spMk id="9" creationId="{CC988CF2-3789-4D7E-BF36-1ABF64878395}"/>
          </ac:spMkLst>
        </pc:spChg>
        <pc:picChg chg="del">
          <ac:chgData name="Udari Kaushalya G. L. it18056976" userId="51b9b6a1-f24e-4538-b845-86ab28a9dd08" providerId="ADAL" clId="{C006D90B-3ACA-473E-8037-FFB9184B7813}" dt="2021-10-14T17:27:18.428" v="3075" actId="478"/>
          <ac:picMkLst>
            <pc:docMk/>
            <pc:sldMk cId="3921984876" sldId="457"/>
            <ac:picMk id="7" creationId="{DEF37EF0-3DC4-43F5-8332-F5CEE84CF62F}"/>
          </ac:picMkLst>
        </pc:picChg>
        <pc:picChg chg="add mod">
          <ac:chgData name="Udari Kaushalya G. L. it18056976" userId="51b9b6a1-f24e-4538-b845-86ab28a9dd08" providerId="ADAL" clId="{C006D90B-3ACA-473E-8037-FFB9184B7813}" dt="2021-10-14T19:34:01.705" v="4692" actId="208"/>
          <ac:picMkLst>
            <pc:docMk/>
            <pc:sldMk cId="3921984876" sldId="457"/>
            <ac:picMk id="8" creationId="{6AC29A4A-0F7D-436B-97CD-4EBECB0B6749}"/>
          </ac:picMkLst>
        </pc:picChg>
        <pc:picChg chg="add mod">
          <ac:chgData name="Udari Kaushalya G. L. it18056976" userId="51b9b6a1-f24e-4538-b845-86ab28a9dd08" providerId="ADAL" clId="{C006D90B-3ACA-473E-8037-FFB9184B7813}" dt="2021-10-14T19:33:59.952" v="4691" actId="208"/>
          <ac:picMkLst>
            <pc:docMk/>
            <pc:sldMk cId="3921984876" sldId="457"/>
            <ac:picMk id="10" creationId="{08C45D34-3CB7-476D-8108-5C58B5CD5CF7}"/>
          </ac:picMkLst>
        </pc:picChg>
        <pc:picChg chg="del">
          <ac:chgData name="Udari Kaushalya G. L. it18056976" userId="51b9b6a1-f24e-4538-b845-86ab28a9dd08" providerId="ADAL" clId="{C006D90B-3ACA-473E-8037-FFB9184B7813}" dt="2021-10-14T17:27:48.504" v="3085" actId="478"/>
          <ac:picMkLst>
            <pc:docMk/>
            <pc:sldMk cId="3921984876" sldId="457"/>
            <ac:picMk id="11" creationId="{5ED5017C-216C-4B42-B4EE-2C24374FFE29}"/>
          </ac:picMkLst>
        </pc:picChg>
        <pc:cxnChg chg="mod">
          <ac:chgData name="Udari Kaushalya G. L. it18056976" userId="51b9b6a1-f24e-4538-b845-86ab28a9dd08" providerId="ADAL" clId="{C006D90B-3ACA-473E-8037-FFB9184B7813}" dt="2021-10-14T17:27:56.567" v="3089" actId="1076"/>
          <ac:cxnSpMkLst>
            <pc:docMk/>
            <pc:sldMk cId="3921984876" sldId="457"/>
            <ac:cxnSpMk id="13" creationId="{E871EC9C-7D8A-480B-84B4-C8601A72BC93}"/>
          </ac:cxnSpMkLst>
        </pc:cxnChg>
      </pc:sldChg>
      <pc:sldChg chg="addSp delSp modSp add mod modClrScheme chgLayout">
        <pc:chgData name="Udari Kaushalya G. L. it18056976" userId="51b9b6a1-f24e-4538-b845-86ab28a9dd08" providerId="ADAL" clId="{C006D90B-3ACA-473E-8037-FFB9184B7813}" dt="2021-10-14T18:10:36.935" v="3736"/>
        <pc:sldMkLst>
          <pc:docMk/>
          <pc:sldMk cId="1991405142" sldId="458"/>
        </pc:sldMkLst>
        <pc:spChg chg="mod ord">
          <ac:chgData name="Udari Kaushalya G. L. it18056976" userId="51b9b6a1-f24e-4538-b845-86ab28a9dd08" providerId="ADAL" clId="{C006D90B-3ACA-473E-8037-FFB9184B7813}" dt="2021-10-14T17:30:30.080" v="3146" actId="26606"/>
          <ac:spMkLst>
            <pc:docMk/>
            <pc:sldMk cId="1991405142" sldId="458"/>
            <ac:spMk id="4" creationId="{585B0DB9-B867-4FF9-AB23-E5F1DFC2EE5B}"/>
          </ac:spMkLst>
        </pc:spChg>
        <pc:spChg chg="mod">
          <ac:chgData name="Udari Kaushalya G. L. it18056976" userId="51b9b6a1-f24e-4538-b845-86ab28a9dd08" providerId="ADAL" clId="{C006D90B-3ACA-473E-8037-FFB9184B7813}" dt="2021-10-14T17:30:30.080" v="3146" actId="26606"/>
          <ac:spMkLst>
            <pc:docMk/>
            <pc:sldMk cId="1991405142" sldId="458"/>
            <ac:spMk id="6" creationId="{F2E4026F-8633-4961-9BA6-44FBC200AFD5}"/>
          </ac:spMkLst>
        </pc:spChg>
        <pc:spChg chg="del">
          <ac:chgData name="Udari Kaushalya G. L. it18056976" userId="51b9b6a1-f24e-4538-b845-86ab28a9dd08" providerId="ADAL" clId="{C006D90B-3ACA-473E-8037-FFB9184B7813}" dt="2021-10-14T17:29:49.874" v="3141" actId="478"/>
          <ac:spMkLst>
            <pc:docMk/>
            <pc:sldMk cId="1991405142" sldId="458"/>
            <ac:spMk id="9" creationId="{CC988CF2-3789-4D7E-BF36-1ABF64878395}"/>
          </ac:spMkLst>
        </pc:spChg>
        <pc:graphicFrameChg chg="add mod modGraphic">
          <ac:chgData name="Udari Kaushalya G. L. it18056976" userId="51b9b6a1-f24e-4538-b845-86ab28a9dd08" providerId="ADAL" clId="{C006D90B-3ACA-473E-8037-FFB9184B7813}" dt="2021-10-14T18:10:36.935" v="3736"/>
          <ac:graphicFrameMkLst>
            <pc:docMk/>
            <pc:sldMk cId="1991405142" sldId="458"/>
            <ac:graphicFrameMk id="2" creationId="{DF85D581-440B-4F72-AE9A-DFE422B8F2C2}"/>
          </ac:graphicFrameMkLst>
        </pc:graphicFrameChg>
        <pc:picChg chg="del">
          <ac:chgData name="Udari Kaushalya G. L. it18056976" userId="51b9b6a1-f24e-4538-b845-86ab28a9dd08" providerId="ADAL" clId="{C006D90B-3ACA-473E-8037-FFB9184B7813}" dt="2021-10-14T17:29:47.324" v="3139" actId="478"/>
          <ac:picMkLst>
            <pc:docMk/>
            <pc:sldMk cId="1991405142" sldId="458"/>
            <ac:picMk id="8" creationId="{6AC29A4A-0F7D-436B-97CD-4EBECB0B6749}"/>
          </ac:picMkLst>
        </pc:picChg>
        <pc:picChg chg="del">
          <ac:chgData name="Udari Kaushalya G. L. it18056976" userId="51b9b6a1-f24e-4538-b845-86ab28a9dd08" providerId="ADAL" clId="{C006D90B-3ACA-473E-8037-FFB9184B7813}" dt="2021-10-14T17:29:48.125" v="3140" actId="478"/>
          <ac:picMkLst>
            <pc:docMk/>
            <pc:sldMk cId="1991405142" sldId="458"/>
            <ac:picMk id="10" creationId="{08C45D34-3CB7-476D-8108-5C58B5CD5CF7}"/>
          </ac:picMkLst>
        </pc:picChg>
        <pc:cxnChg chg="del">
          <ac:chgData name="Udari Kaushalya G. L. it18056976" userId="51b9b6a1-f24e-4538-b845-86ab28a9dd08" providerId="ADAL" clId="{C006D90B-3ACA-473E-8037-FFB9184B7813}" dt="2021-10-14T17:29:51.032" v="3142" actId="478"/>
          <ac:cxnSpMkLst>
            <pc:docMk/>
            <pc:sldMk cId="1991405142" sldId="458"/>
            <ac:cxnSpMk id="13" creationId="{E871EC9C-7D8A-480B-84B4-C8601A72BC93}"/>
          </ac:cxnSpMkLst>
        </pc:cxnChg>
      </pc:sldChg>
      <pc:sldChg chg="modSp add mod ord">
        <pc:chgData name="Udari Kaushalya G. L. it18056976" userId="51b9b6a1-f24e-4538-b845-86ab28a9dd08" providerId="ADAL" clId="{C006D90B-3ACA-473E-8037-FFB9184B7813}" dt="2021-10-14T18:09:05.973" v="3735" actId="207"/>
        <pc:sldMkLst>
          <pc:docMk/>
          <pc:sldMk cId="1608529005" sldId="459"/>
        </pc:sldMkLst>
        <pc:spChg chg="mod">
          <ac:chgData name="Udari Kaushalya G. L. it18056976" userId="51b9b6a1-f24e-4538-b845-86ab28a9dd08" providerId="ADAL" clId="{C006D90B-3ACA-473E-8037-FFB9184B7813}" dt="2021-10-14T18:09:05.973" v="3735" actId="207"/>
          <ac:spMkLst>
            <pc:docMk/>
            <pc:sldMk cId="1608529005" sldId="459"/>
            <ac:spMk id="9" creationId="{685A2D9E-21EF-439B-95CD-D00499FF8393}"/>
          </ac:spMkLst>
        </pc:spChg>
      </pc:sldChg>
      <pc:sldChg chg="add">
        <pc:chgData name="Udari Kaushalya G. L. it18056976" userId="51b9b6a1-f24e-4538-b845-86ab28a9dd08" providerId="ADAL" clId="{C006D90B-3ACA-473E-8037-FFB9184B7813}" dt="2021-10-14T19:24:38.189" v="4511" actId="2890"/>
        <pc:sldMkLst>
          <pc:docMk/>
          <pc:sldMk cId="581711142" sldId="460"/>
        </pc:sldMkLst>
      </pc:sldChg>
    </pc:docChg>
  </pc:docChgLst>
  <pc:docChgLst>
    <pc:chgData name="Kenneth Chamara J.K. it18134704" userId="4ee6ad12-d076-482c-8ff3-2639a4c13b5c" providerId="ADAL" clId="{BA95C630-154F-4219-8EC8-97DAE9057DCE}"/>
    <pc:docChg chg="undo custSel addSld delSld modSld sldOrd">
      <pc:chgData name="Kenneth Chamara J.K. it18134704" userId="4ee6ad12-d076-482c-8ff3-2639a4c13b5c" providerId="ADAL" clId="{BA95C630-154F-4219-8EC8-97DAE9057DCE}" dt="2021-10-14T17:16:24.085" v="1864" actId="20577"/>
      <pc:docMkLst>
        <pc:docMk/>
      </pc:docMkLst>
      <pc:sldChg chg="addSp delSp modSp mod">
        <pc:chgData name="Kenneth Chamara J.K. it18134704" userId="4ee6ad12-d076-482c-8ff3-2639a4c13b5c" providerId="ADAL" clId="{BA95C630-154F-4219-8EC8-97DAE9057DCE}" dt="2021-10-14T13:26:57.334" v="22" actId="14100"/>
        <pc:sldMkLst>
          <pc:docMk/>
          <pc:sldMk cId="159136699" sldId="313"/>
        </pc:sldMkLst>
        <pc:picChg chg="add mod">
          <ac:chgData name="Kenneth Chamara J.K. it18134704" userId="4ee6ad12-d076-482c-8ff3-2639a4c13b5c" providerId="ADAL" clId="{BA95C630-154F-4219-8EC8-97DAE9057DCE}" dt="2021-10-14T13:26:57.334" v="22" actId="14100"/>
          <ac:picMkLst>
            <pc:docMk/>
            <pc:sldMk cId="159136699" sldId="313"/>
            <ac:picMk id="5" creationId="{ED274005-6587-4BDD-A5B3-2C8B781A2ECB}"/>
          </ac:picMkLst>
        </pc:picChg>
        <pc:picChg chg="del mod">
          <ac:chgData name="Kenneth Chamara J.K. it18134704" userId="4ee6ad12-d076-482c-8ff3-2639a4c13b5c" providerId="ADAL" clId="{BA95C630-154F-4219-8EC8-97DAE9057DCE}" dt="2021-10-14T13:17:17.543" v="17" actId="478"/>
          <ac:picMkLst>
            <pc:docMk/>
            <pc:sldMk cId="159136699" sldId="313"/>
            <ac:picMk id="6" creationId="{54E5B8E0-9A73-4EA5-BF2C-D65AB3CC8194}"/>
          </ac:picMkLst>
        </pc:picChg>
      </pc:sldChg>
      <pc:sldChg chg="modSp">
        <pc:chgData name="Kenneth Chamara J.K. it18134704" userId="4ee6ad12-d076-482c-8ff3-2639a4c13b5c" providerId="ADAL" clId="{BA95C630-154F-4219-8EC8-97DAE9057DCE}" dt="2021-10-14T16:03:49.799" v="1390" actId="5793"/>
        <pc:sldMkLst>
          <pc:docMk/>
          <pc:sldMk cId="3864396234" sldId="314"/>
        </pc:sldMkLst>
        <pc:graphicFrameChg chg="mod">
          <ac:chgData name="Kenneth Chamara J.K. it18134704" userId="4ee6ad12-d076-482c-8ff3-2639a4c13b5c" providerId="ADAL" clId="{BA95C630-154F-4219-8EC8-97DAE9057DCE}" dt="2021-10-14T16:03:49.799" v="1390" actId="5793"/>
          <ac:graphicFrameMkLst>
            <pc:docMk/>
            <pc:sldMk cId="3864396234" sldId="314"/>
            <ac:graphicFrameMk id="5" creationId="{E93C57FC-A736-4FD6-8A2E-6CEE0B3C266D}"/>
          </ac:graphicFrameMkLst>
        </pc:graphicFrameChg>
      </pc:sldChg>
      <pc:sldChg chg="modSp">
        <pc:chgData name="Kenneth Chamara J.K. it18134704" userId="4ee6ad12-d076-482c-8ff3-2639a4c13b5c" providerId="ADAL" clId="{BA95C630-154F-4219-8EC8-97DAE9057DCE}" dt="2021-10-14T15:35:59.810" v="1046" actId="255"/>
        <pc:sldMkLst>
          <pc:docMk/>
          <pc:sldMk cId="3965665398" sldId="347"/>
        </pc:sldMkLst>
        <pc:graphicFrameChg chg="mod">
          <ac:chgData name="Kenneth Chamara J.K. it18134704" userId="4ee6ad12-d076-482c-8ff3-2639a4c13b5c" providerId="ADAL" clId="{BA95C630-154F-4219-8EC8-97DAE9057DCE}" dt="2021-10-14T15:35:59.810" v="1046" actId="255"/>
          <ac:graphicFrameMkLst>
            <pc:docMk/>
            <pc:sldMk cId="3965665398" sldId="347"/>
            <ac:graphicFrameMk id="5" creationId="{AC61E584-E222-409C-BD99-8BAA4F5C0CAA}"/>
          </ac:graphicFrameMkLst>
        </pc:graphicFrameChg>
      </pc:sldChg>
      <pc:sldChg chg="addSp delSp modSp mod">
        <pc:chgData name="Kenneth Chamara J.K. it18134704" userId="4ee6ad12-d076-482c-8ff3-2639a4c13b5c" providerId="ADAL" clId="{BA95C630-154F-4219-8EC8-97DAE9057DCE}" dt="2021-10-14T15:57:49.856" v="1265" actId="1076"/>
        <pc:sldMkLst>
          <pc:docMk/>
          <pc:sldMk cId="86609386" sldId="396"/>
        </pc:sldMkLst>
        <pc:spChg chg="mod">
          <ac:chgData name="Kenneth Chamara J.K. it18134704" userId="4ee6ad12-d076-482c-8ff3-2639a4c13b5c" providerId="ADAL" clId="{BA95C630-154F-4219-8EC8-97DAE9057DCE}" dt="2021-10-14T15:47:31.741" v="1086" actId="20577"/>
          <ac:spMkLst>
            <pc:docMk/>
            <pc:sldMk cId="86609386" sldId="396"/>
            <ac:spMk id="20" creationId="{46E4C022-2765-47D9-ACE7-13B65C0CC833}"/>
          </ac:spMkLst>
        </pc:spChg>
        <pc:spChg chg="mod">
          <ac:chgData name="Kenneth Chamara J.K. it18134704" userId="4ee6ad12-d076-482c-8ff3-2639a4c13b5c" providerId="ADAL" clId="{BA95C630-154F-4219-8EC8-97DAE9057DCE}" dt="2021-10-14T15:56:53.422" v="1251" actId="20577"/>
          <ac:spMkLst>
            <pc:docMk/>
            <pc:sldMk cId="86609386" sldId="396"/>
            <ac:spMk id="23" creationId="{7058CB25-D67B-442A-A21B-63714FEA4F0C}"/>
          </ac:spMkLst>
        </pc:spChg>
        <pc:spChg chg="mod">
          <ac:chgData name="Kenneth Chamara J.K. it18134704" userId="4ee6ad12-d076-482c-8ff3-2639a4c13b5c" providerId="ADAL" clId="{BA95C630-154F-4219-8EC8-97DAE9057DCE}" dt="2021-10-14T15:55:21.176" v="1207" actId="20578"/>
          <ac:spMkLst>
            <pc:docMk/>
            <pc:sldMk cId="86609386" sldId="396"/>
            <ac:spMk id="24" creationId="{5176C8FB-FAF6-47CE-B59C-6C9D6052D8DA}"/>
          </ac:spMkLst>
        </pc:spChg>
        <pc:spChg chg="mod">
          <ac:chgData name="Kenneth Chamara J.K. it18134704" userId="4ee6ad12-d076-482c-8ff3-2639a4c13b5c" providerId="ADAL" clId="{BA95C630-154F-4219-8EC8-97DAE9057DCE}" dt="2021-10-14T15:49:11.839" v="1162" actId="20577"/>
          <ac:spMkLst>
            <pc:docMk/>
            <pc:sldMk cId="86609386" sldId="396"/>
            <ac:spMk id="30" creationId="{04B10887-DB9C-4C63-AEC5-83700D64CD56}"/>
          </ac:spMkLst>
        </pc:spChg>
        <pc:spChg chg="mod">
          <ac:chgData name="Kenneth Chamara J.K. it18134704" userId="4ee6ad12-d076-482c-8ff3-2639a4c13b5c" providerId="ADAL" clId="{BA95C630-154F-4219-8EC8-97DAE9057DCE}" dt="2021-10-14T15:56:01.957" v="1244" actId="20577"/>
          <ac:spMkLst>
            <pc:docMk/>
            <pc:sldMk cId="86609386" sldId="396"/>
            <ac:spMk id="34" creationId="{797B6605-87C7-4051-916C-443EDA3855B7}"/>
          </ac:spMkLst>
        </pc:spChg>
        <pc:picChg chg="del">
          <ac:chgData name="Kenneth Chamara J.K. it18134704" userId="4ee6ad12-d076-482c-8ff3-2639a4c13b5c" providerId="ADAL" clId="{BA95C630-154F-4219-8EC8-97DAE9057DCE}" dt="2021-10-14T15:57:00.277" v="1252" actId="478"/>
          <ac:picMkLst>
            <pc:docMk/>
            <pc:sldMk cId="86609386" sldId="396"/>
            <ac:picMk id="5" creationId="{565091C1-7313-4409-9909-067431BA15AD}"/>
          </ac:picMkLst>
        </pc:picChg>
        <pc:picChg chg="del">
          <ac:chgData name="Kenneth Chamara J.K. it18134704" userId="4ee6ad12-d076-482c-8ff3-2639a4c13b5c" providerId="ADAL" clId="{BA95C630-154F-4219-8EC8-97DAE9057DCE}" dt="2021-10-14T15:57:23.995" v="1258" actId="478"/>
          <ac:picMkLst>
            <pc:docMk/>
            <pc:sldMk cId="86609386" sldId="396"/>
            <ac:picMk id="15" creationId="{869714C6-C57C-49FD-B262-AB1E94E014D3}"/>
          </ac:picMkLst>
        </pc:picChg>
        <pc:picChg chg="mod">
          <ac:chgData name="Kenneth Chamara J.K. it18134704" userId="4ee6ad12-d076-482c-8ff3-2639a4c13b5c" providerId="ADAL" clId="{BA95C630-154F-4219-8EC8-97DAE9057DCE}" dt="2021-10-14T15:57:06.688" v="1253" actId="1076"/>
          <ac:picMkLst>
            <pc:docMk/>
            <pc:sldMk cId="86609386" sldId="396"/>
            <ac:picMk id="31" creationId="{F0BB1EFA-C779-4AA7-B01D-1B50D2CCE5F5}"/>
          </ac:picMkLst>
        </pc:picChg>
        <pc:picChg chg="add mod">
          <ac:chgData name="Kenneth Chamara J.K. it18134704" userId="4ee6ad12-d076-482c-8ff3-2639a4c13b5c" providerId="ADAL" clId="{BA95C630-154F-4219-8EC8-97DAE9057DCE}" dt="2021-10-14T15:57:18.243" v="1257" actId="1076"/>
          <ac:picMkLst>
            <pc:docMk/>
            <pc:sldMk cId="86609386" sldId="396"/>
            <ac:picMk id="32" creationId="{BC98395A-FAA0-4B1A-9096-406851223C08}"/>
          </ac:picMkLst>
        </pc:picChg>
        <pc:picChg chg="del">
          <ac:chgData name="Kenneth Chamara J.K. it18134704" userId="4ee6ad12-d076-482c-8ff3-2639a4c13b5c" providerId="ADAL" clId="{BA95C630-154F-4219-8EC8-97DAE9057DCE}" dt="2021-10-14T15:57:40.080" v="1263" actId="478"/>
          <ac:picMkLst>
            <pc:docMk/>
            <pc:sldMk cId="86609386" sldId="396"/>
            <ac:picMk id="35" creationId="{86E85568-1AF8-431D-9C9C-5748B89D0AB8}"/>
          </ac:picMkLst>
        </pc:picChg>
        <pc:picChg chg="add mod">
          <ac:chgData name="Kenneth Chamara J.K. it18134704" userId="4ee6ad12-d076-482c-8ff3-2639a4c13b5c" providerId="ADAL" clId="{BA95C630-154F-4219-8EC8-97DAE9057DCE}" dt="2021-10-14T15:57:35.852" v="1262" actId="1076"/>
          <ac:picMkLst>
            <pc:docMk/>
            <pc:sldMk cId="86609386" sldId="396"/>
            <ac:picMk id="36" creationId="{5DAC5AC8-E8C6-4759-9DB5-EC5DC22CCD1C}"/>
          </ac:picMkLst>
        </pc:picChg>
        <pc:picChg chg="add mod">
          <ac:chgData name="Kenneth Chamara J.K. it18134704" userId="4ee6ad12-d076-482c-8ff3-2639a4c13b5c" providerId="ADAL" clId="{BA95C630-154F-4219-8EC8-97DAE9057DCE}" dt="2021-10-14T15:57:49.856" v="1265" actId="1076"/>
          <ac:picMkLst>
            <pc:docMk/>
            <pc:sldMk cId="86609386" sldId="396"/>
            <ac:picMk id="37" creationId="{B304512F-B36B-425A-BFB1-0BC088E0A698}"/>
          </ac:picMkLst>
        </pc:picChg>
      </pc:sldChg>
      <pc:sldChg chg="modSp mod">
        <pc:chgData name="Kenneth Chamara J.K. it18134704" userId="4ee6ad12-d076-482c-8ff3-2639a4c13b5c" providerId="ADAL" clId="{BA95C630-154F-4219-8EC8-97DAE9057DCE}" dt="2021-10-14T16:11:56.034" v="1469" actId="20577"/>
        <pc:sldMkLst>
          <pc:docMk/>
          <pc:sldMk cId="625452930" sldId="408"/>
        </pc:sldMkLst>
        <pc:spChg chg="mod">
          <ac:chgData name="Kenneth Chamara J.K. it18134704" userId="4ee6ad12-d076-482c-8ff3-2639a4c13b5c" providerId="ADAL" clId="{BA95C630-154F-4219-8EC8-97DAE9057DCE}" dt="2021-10-14T16:01:49.492" v="1280" actId="20577"/>
          <ac:spMkLst>
            <pc:docMk/>
            <pc:sldMk cId="625452930" sldId="408"/>
            <ac:spMk id="4" creationId="{40BE4BB0-2EBA-4A60-8613-43020751B856}"/>
          </ac:spMkLst>
        </pc:spChg>
        <pc:spChg chg="mod">
          <ac:chgData name="Kenneth Chamara J.K. it18134704" userId="4ee6ad12-d076-482c-8ff3-2639a4c13b5c" providerId="ADAL" clId="{BA95C630-154F-4219-8EC8-97DAE9057DCE}" dt="2021-10-14T16:11:56.034" v="1469" actId="20577"/>
          <ac:spMkLst>
            <pc:docMk/>
            <pc:sldMk cId="625452930" sldId="408"/>
            <ac:spMk id="6" creationId="{F2E4026F-8633-4961-9BA6-44FBC200AFD5}"/>
          </ac:spMkLst>
        </pc:spChg>
      </pc:sldChg>
      <pc:sldChg chg="del">
        <pc:chgData name="Kenneth Chamara J.K. it18134704" userId="4ee6ad12-d076-482c-8ff3-2639a4c13b5c" providerId="ADAL" clId="{BA95C630-154F-4219-8EC8-97DAE9057DCE}" dt="2021-10-14T15:43:51.938" v="1047" actId="2696"/>
        <pc:sldMkLst>
          <pc:docMk/>
          <pc:sldMk cId="3210345847" sldId="418"/>
        </pc:sldMkLst>
      </pc:sldChg>
      <pc:sldChg chg="del">
        <pc:chgData name="Kenneth Chamara J.K. it18134704" userId="4ee6ad12-d076-482c-8ff3-2639a4c13b5c" providerId="ADAL" clId="{BA95C630-154F-4219-8EC8-97DAE9057DCE}" dt="2021-10-14T15:43:51.938" v="1047" actId="2696"/>
        <pc:sldMkLst>
          <pc:docMk/>
          <pc:sldMk cId="3376270322" sldId="419"/>
        </pc:sldMkLst>
      </pc:sldChg>
      <pc:sldChg chg="del">
        <pc:chgData name="Kenneth Chamara J.K. it18134704" userId="4ee6ad12-d076-482c-8ff3-2639a4c13b5c" providerId="ADAL" clId="{BA95C630-154F-4219-8EC8-97DAE9057DCE}" dt="2021-10-14T15:43:51.938" v="1047" actId="2696"/>
        <pc:sldMkLst>
          <pc:docMk/>
          <pc:sldMk cId="3015671307" sldId="421"/>
        </pc:sldMkLst>
      </pc:sldChg>
      <pc:sldChg chg="del">
        <pc:chgData name="Kenneth Chamara J.K. it18134704" userId="4ee6ad12-d076-482c-8ff3-2639a4c13b5c" providerId="ADAL" clId="{BA95C630-154F-4219-8EC8-97DAE9057DCE}" dt="2021-10-14T15:43:51.938" v="1047" actId="2696"/>
        <pc:sldMkLst>
          <pc:docMk/>
          <pc:sldMk cId="2234286342" sldId="422"/>
        </pc:sldMkLst>
      </pc:sldChg>
      <pc:sldChg chg="modSp mod">
        <pc:chgData name="Kenneth Chamara J.K. it18134704" userId="4ee6ad12-d076-482c-8ff3-2639a4c13b5c" providerId="ADAL" clId="{BA95C630-154F-4219-8EC8-97DAE9057DCE}" dt="2021-10-14T16:10:01.921" v="1457" actId="1076"/>
        <pc:sldMkLst>
          <pc:docMk/>
          <pc:sldMk cId="1849108995" sldId="425"/>
        </pc:sldMkLst>
        <pc:spChg chg="mod">
          <ac:chgData name="Kenneth Chamara J.K. it18134704" userId="4ee6ad12-d076-482c-8ff3-2639a4c13b5c" providerId="ADAL" clId="{BA95C630-154F-4219-8EC8-97DAE9057DCE}" dt="2021-10-14T16:10:01.921" v="1457" actId="1076"/>
          <ac:spMkLst>
            <pc:docMk/>
            <pc:sldMk cId="1849108995" sldId="425"/>
            <ac:spMk id="5" creationId="{BBA2B79A-64F2-4AD2-B243-5F477A67B562}"/>
          </ac:spMkLst>
        </pc:spChg>
      </pc:sldChg>
      <pc:sldChg chg="addSp modSp add mod ord">
        <pc:chgData name="Kenneth Chamara J.K. it18134704" userId="4ee6ad12-d076-482c-8ff3-2639a4c13b5c" providerId="ADAL" clId="{BA95C630-154F-4219-8EC8-97DAE9057DCE}" dt="2021-10-14T16:48:15.121" v="1698" actId="20577"/>
        <pc:sldMkLst>
          <pc:docMk/>
          <pc:sldMk cId="921959449" sldId="432"/>
        </pc:sldMkLst>
        <pc:spChg chg="mod">
          <ac:chgData name="Kenneth Chamara J.K. it18134704" userId="4ee6ad12-d076-482c-8ff3-2639a4c13b5c" providerId="ADAL" clId="{BA95C630-154F-4219-8EC8-97DAE9057DCE}" dt="2021-10-14T13:40:28.027" v="75" actId="20577"/>
          <ac:spMkLst>
            <pc:docMk/>
            <pc:sldMk cId="921959449" sldId="432"/>
            <ac:spMk id="2" creationId="{293D18BA-2C49-4766-9673-62F5FE57CEAA}"/>
          </ac:spMkLst>
        </pc:spChg>
        <pc:spChg chg="mod">
          <ac:chgData name="Kenneth Chamara J.K. it18134704" userId="4ee6ad12-d076-482c-8ff3-2639a4c13b5c" providerId="ADAL" clId="{BA95C630-154F-4219-8EC8-97DAE9057DCE}" dt="2021-10-14T13:49:27.836" v="244" actId="1076"/>
          <ac:spMkLst>
            <pc:docMk/>
            <pc:sldMk cId="921959449" sldId="432"/>
            <ac:spMk id="3" creationId="{E86F05C2-26FE-4A77-8211-40ED20092442}"/>
          </ac:spMkLst>
        </pc:spChg>
        <pc:spChg chg="add mod">
          <ac:chgData name="Kenneth Chamara J.K. it18134704" userId="4ee6ad12-d076-482c-8ff3-2639a4c13b5c" providerId="ADAL" clId="{BA95C630-154F-4219-8EC8-97DAE9057DCE}" dt="2021-10-14T16:48:15.121" v="1698" actId="20577"/>
          <ac:spMkLst>
            <pc:docMk/>
            <pc:sldMk cId="921959449" sldId="432"/>
            <ac:spMk id="7" creationId="{9B8A1B6E-4A85-43D4-BAC6-74140BE5ABC0}"/>
          </ac:spMkLst>
        </pc:spChg>
      </pc:sldChg>
      <pc:sldChg chg="new del">
        <pc:chgData name="Kenneth Chamara J.K. it18134704" userId="4ee6ad12-d076-482c-8ff3-2639a4c13b5c" providerId="ADAL" clId="{BA95C630-154F-4219-8EC8-97DAE9057DCE}" dt="2021-10-14T13:38:48.941" v="24" actId="47"/>
        <pc:sldMkLst>
          <pc:docMk/>
          <pc:sldMk cId="1405794871" sldId="432"/>
        </pc:sldMkLst>
      </pc:sldChg>
      <pc:sldChg chg="addSp delSp modSp add mod">
        <pc:chgData name="Kenneth Chamara J.K. it18134704" userId="4ee6ad12-d076-482c-8ff3-2639a4c13b5c" providerId="ADAL" clId="{BA95C630-154F-4219-8EC8-97DAE9057DCE}" dt="2021-10-14T14:25:53.974" v="456" actId="13822"/>
        <pc:sldMkLst>
          <pc:docMk/>
          <pc:sldMk cId="3329688228" sldId="434"/>
        </pc:sldMkLst>
        <pc:spChg chg="mod">
          <ac:chgData name="Kenneth Chamara J.K. it18134704" userId="4ee6ad12-d076-482c-8ff3-2639a4c13b5c" providerId="ADAL" clId="{BA95C630-154F-4219-8EC8-97DAE9057DCE}" dt="2021-10-14T13:50:55.440" v="251" actId="20577"/>
          <ac:spMkLst>
            <pc:docMk/>
            <pc:sldMk cId="3329688228" sldId="434"/>
            <ac:spMk id="2" creationId="{293D18BA-2C49-4766-9673-62F5FE57CEAA}"/>
          </ac:spMkLst>
        </pc:spChg>
        <pc:spChg chg="add del">
          <ac:chgData name="Kenneth Chamara J.K. it18134704" userId="4ee6ad12-d076-482c-8ff3-2639a4c13b5c" providerId="ADAL" clId="{BA95C630-154F-4219-8EC8-97DAE9057DCE}" dt="2021-10-14T14:09:15.705" v="255" actId="478"/>
          <ac:spMkLst>
            <pc:docMk/>
            <pc:sldMk cId="3329688228" sldId="434"/>
            <ac:spMk id="3" creationId="{E86F05C2-26FE-4A77-8211-40ED20092442}"/>
          </ac:spMkLst>
        </pc:spChg>
        <pc:spChg chg="del">
          <ac:chgData name="Kenneth Chamara J.K. it18134704" userId="4ee6ad12-d076-482c-8ff3-2639a4c13b5c" providerId="ADAL" clId="{BA95C630-154F-4219-8EC8-97DAE9057DCE}" dt="2021-10-14T14:09:28.804" v="257" actId="478"/>
          <ac:spMkLst>
            <pc:docMk/>
            <pc:sldMk cId="3329688228" sldId="434"/>
            <ac:spMk id="7" creationId="{9B8A1B6E-4A85-43D4-BAC6-74140BE5ABC0}"/>
          </ac:spMkLst>
        </pc:spChg>
        <pc:spChg chg="add del mod">
          <ac:chgData name="Kenneth Chamara J.K. it18134704" userId="4ee6ad12-d076-482c-8ff3-2639a4c13b5c" providerId="ADAL" clId="{BA95C630-154F-4219-8EC8-97DAE9057DCE}" dt="2021-10-14T13:51:27.088" v="253" actId="478"/>
          <ac:spMkLst>
            <pc:docMk/>
            <pc:sldMk cId="3329688228" sldId="434"/>
            <ac:spMk id="8" creationId="{A83C3EFC-799B-42D2-8594-72DA59CFC18B}"/>
          </ac:spMkLst>
        </pc:spChg>
        <pc:spChg chg="add del mod">
          <ac:chgData name="Kenneth Chamara J.K. it18134704" userId="4ee6ad12-d076-482c-8ff3-2639a4c13b5c" providerId="ADAL" clId="{BA95C630-154F-4219-8EC8-97DAE9057DCE}" dt="2021-10-14T14:09:23.545" v="256" actId="478"/>
          <ac:spMkLst>
            <pc:docMk/>
            <pc:sldMk cId="3329688228" sldId="434"/>
            <ac:spMk id="10" creationId="{21991EDA-D4B2-4645-A40D-685E2F7C8864}"/>
          </ac:spMkLst>
        </pc:spChg>
        <pc:spChg chg="add mod">
          <ac:chgData name="Kenneth Chamara J.K. it18134704" userId="4ee6ad12-d076-482c-8ff3-2639a4c13b5c" providerId="ADAL" clId="{BA95C630-154F-4219-8EC8-97DAE9057DCE}" dt="2021-10-14T14:13:01.450" v="385" actId="1076"/>
          <ac:spMkLst>
            <pc:docMk/>
            <pc:sldMk cId="3329688228" sldId="434"/>
            <ac:spMk id="13" creationId="{43E74484-9958-4D86-853E-BC5A0D24CC8F}"/>
          </ac:spMkLst>
        </pc:spChg>
        <pc:spChg chg="add mod">
          <ac:chgData name="Kenneth Chamara J.K. it18134704" userId="4ee6ad12-d076-482c-8ff3-2639a4c13b5c" providerId="ADAL" clId="{BA95C630-154F-4219-8EC8-97DAE9057DCE}" dt="2021-10-14T14:19:40.655" v="408" actId="20577"/>
          <ac:spMkLst>
            <pc:docMk/>
            <pc:sldMk cId="3329688228" sldId="434"/>
            <ac:spMk id="14" creationId="{ED8266F4-FC51-4792-8AB5-6F8A74EE488F}"/>
          </ac:spMkLst>
        </pc:spChg>
        <pc:spChg chg="add mod">
          <ac:chgData name="Kenneth Chamara J.K. it18134704" userId="4ee6ad12-d076-482c-8ff3-2639a4c13b5c" providerId="ADAL" clId="{BA95C630-154F-4219-8EC8-97DAE9057DCE}" dt="2021-10-14T14:21:21.162" v="419" actId="1076"/>
          <ac:spMkLst>
            <pc:docMk/>
            <pc:sldMk cId="3329688228" sldId="434"/>
            <ac:spMk id="15" creationId="{9353F8D3-6A70-477F-991C-9B767A519260}"/>
          </ac:spMkLst>
        </pc:spChg>
        <pc:spChg chg="add mod">
          <ac:chgData name="Kenneth Chamara J.K. it18134704" userId="4ee6ad12-d076-482c-8ff3-2639a4c13b5c" providerId="ADAL" clId="{BA95C630-154F-4219-8EC8-97DAE9057DCE}" dt="2021-10-14T14:21:28.938" v="420" actId="1076"/>
          <ac:spMkLst>
            <pc:docMk/>
            <pc:sldMk cId="3329688228" sldId="434"/>
            <ac:spMk id="16" creationId="{DEFA8D5B-1D6E-4DB8-9D34-E82D48D4C973}"/>
          </ac:spMkLst>
        </pc:spChg>
        <pc:spChg chg="add mod">
          <ac:chgData name="Kenneth Chamara J.K. it18134704" userId="4ee6ad12-d076-482c-8ff3-2639a4c13b5c" providerId="ADAL" clId="{BA95C630-154F-4219-8EC8-97DAE9057DCE}" dt="2021-10-14T14:22:26.242" v="434" actId="1076"/>
          <ac:spMkLst>
            <pc:docMk/>
            <pc:sldMk cId="3329688228" sldId="434"/>
            <ac:spMk id="17" creationId="{8E0508D7-8A78-445E-9C3F-9B20B5BE0315}"/>
          </ac:spMkLst>
        </pc:spChg>
        <pc:spChg chg="add mod">
          <ac:chgData name="Kenneth Chamara J.K. it18134704" userId="4ee6ad12-d076-482c-8ff3-2639a4c13b5c" providerId="ADAL" clId="{BA95C630-154F-4219-8EC8-97DAE9057DCE}" dt="2021-10-14T14:22:44.034" v="439" actId="1076"/>
          <ac:spMkLst>
            <pc:docMk/>
            <pc:sldMk cId="3329688228" sldId="434"/>
            <ac:spMk id="20" creationId="{C3D1E7DC-4A1F-4D38-92C4-49592E411A94}"/>
          </ac:spMkLst>
        </pc:spChg>
        <pc:spChg chg="add mod">
          <ac:chgData name="Kenneth Chamara J.K. it18134704" userId="4ee6ad12-d076-482c-8ff3-2639a4c13b5c" providerId="ADAL" clId="{BA95C630-154F-4219-8EC8-97DAE9057DCE}" dt="2021-10-14T14:22:41.740" v="438" actId="1076"/>
          <ac:spMkLst>
            <pc:docMk/>
            <pc:sldMk cId="3329688228" sldId="434"/>
            <ac:spMk id="21" creationId="{F35D8B6C-77F3-468E-91E5-66465D451B35}"/>
          </ac:spMkLst>
        </pc:spChg>
        <pc:spChg chg="add mod">
          <ac:chgData name="Kenneth Chamara J.K. it18134704" userId="4ee6ad12-d076-482c-8ff3-2639a4c13b5c" providerId="ADAL" clId="{BA95C630-154F-4219-8EC8-97DAE9057DCE}" dt="2021-10-14T14:25:53.974" v="456" actId="13822"/>
          <ac:spMkLst>
            <pc:docMk/>
            <pc:sldMk cId="3329688228" sldId="434"/>
            <ac:spMk id="29" creationId="{00689CA5-AE25-45AB-BFCD-0FBB97727F78}"/>
          </ac:spMkLst>
        </pc:spChg>
        <pc:graphicFrameChg chg="add mod modGraphic">
          <ac:chgData name="Kenneth Chamara J.K. it18134704" userId="4ee6ad12-d076-482c-8ff3-2639a4c13b5c" providerId="ADAL" clId="{BA95C630-154F-4219-8EC8-97DAE9057DCE}" dt="2021-10-14T14:11:51.987" v="342" actId="20577"/>
          <ac:graphicFrameMkLst>
            <pc:docMk/>
            <pc:sldMk cId="3329688228" sldId="434"/>
            <ac:graphicFrameMk id="11" creationId="{B4D296A8-ED98-4D34-9F27-AD7539AF768B}"/>
          </ac:graphicFrameMkLst>
        </pc:graphicFrameChg>
        <pc:graphicFrameChg chg="add mod modGraphic">
          <ac:chgData name="Kenneth Chamara J.K. it18134704" userId="4ee6ad12-d076-482c-8ff3-2639a4c13b5c" providerId="ADAL" clId="{BA95C630-154F-4219-8EC8-97DAE9057DCE}" dt="2021-10-14T14:21:10.147" v="417" actId="1076"/>
          <ac:graphicFrameMkLst>
            <pc:docMk/>
            <pc:sldMk cId="3329688228" sldId="434"/>
            <ac:graphicFrameMk id="12" creationId="{2936036B-70DA-4A7D-9BF7-330451450FC9}"/>
          </ac:graphicFrameMkLst>
        </pc:graphicFrameChg>
        <pc:picChg chg="del">
          <ac:chgData name="Kenneth Chamara J.K. it18134704" userId="4ee6ad12-d076-482c-8ff3-2639a4c13b5c" providerId="ADAL" clId="{BA95C630-154F-4219-8EC8-97DAE9057DCE}" dt="2021-10-14T13:51:38.794" v="254" actId="478"/>
          <ac:picMkLst>
            <pc:docMk/>
            <pc:sldMk cId="3329688228" sldId="434"/>
            <ac:picMk id="5" creationId="{0E8D027A-0BFA-4046-AFFD-068C910B9983}"/>
          </ac:picMkLst>
        </pc:picChg>
        <pc:cxnChg chg="add del">
          <ac:chgData name="Kenneth Chamara J.K. it18134704" userId="4ee6ad12-d076-482c-8ff3-2639a4c13b5c" providerId="ADAL" clId="{BA95C630-154F-4219-8EC8-97DAE9057DCE}" dt="2021-10-14T14:22:01.629" v="429" actId="11529"/>
          <ac:cxnSpMkLst>
            <pc:docMk/>
            <pc:sldMk cId="3329688228" sldId="434"/>
            <ac:cxnSpMk id="19" creationId="{366FE9D1-8182-4D0C-9E3D-D214FAF52B5A}"/>
          </ac:cxnSpMkLst>
        </pc:cxnChg>
        <pc:cxnChg chg="add mod">
          <ac:chgData name="Kenneth Chamara J.K. it18134704" userId="4ee6ad12-d076-482c-8ff3-2639a4c13b5c" providerId="ADAL" clId="{BA95C630-154F-4219-8EC8-97DAE9057DCE}" dt="2021-10-14T14:23:13.987" v="442" actId="14100"/>
          <ac:cxnSpMkLst>
            <pc:docMk/>
            <pc:sldMk cId="3329688228" sldId="434"/>
            <ac:cxnSpMk id="23" creationId="{5BD0B3F2-8E7E-4B1B-B708-726D148A639B}"/>
          </ac:cxnSpMkLst>
        </pc:cxnChg>
        <pc:cxnChg chg="add mod">
          <ac:chgData name="Kenneth Chamara J.K. it18134704" userId="4ee6ad12-d076-482c-8ff3-2639a4c13b5c" providerId="ADAL" clId="{BA95C630-154F-4219-8EC8-97DAE9057DCE}" dt="2021-10-14T14:23:25.010" v="445" actId="14100"/>
          <ac:cxnSpMkLst>
            <pc:docMk/>
            <pc:sldMk cId="3329688228" sldId="434"/>
            <ac:cxnSpMk id="26" creationId="{82DB1D20-CED2-481D-BBB3-F009617B68DE}"/>
          </ac:cxnSpMkLst>
        </pc:cxnChg>
      </pc:sldChg>
      <pc:sldChg chg="addSp delSp modSp add mod">
        <pc:chgData name="Kenneth Chamara J.K. it18134704" userId="4ee6ad12-d076-482c-8ff3-2639a4c13b5c" providerId="ADAL" clId="{BA95C630-154F-4219-8EC8-97DAE9057DCE}" dt="2021-10-14T14:29:17.716" v="477" actId="20577"/>
        <pc:sldMkLst>
          <pc:docMk/>
          <pc:sldMk cId="2479618905" sldId="435"/>
        </pc:sldMkLst>
        <pc:spChg chg="add mod">
          <ac:chgData name="Kenneth Chamara J.K. it18134704" userId="4ee6ad12-d076-482c-8ff3-2639a4c13b5c" providerId="ADAL" clId="{BA95C630-154F-4219-8EC8-97DAE9057DCE}" dt="2021-10-14T14:29:17.716" v="477" actId="20577"/>
          <ac:spMkLst>
            <pc:docMk/>
            <pc:sldMk cId="2479618905" sldId="435"/>
            <ac:spMk id="3" creationId="{FF5A6284-B757-41C0-BB7A-8E80B2D5B2EA}"/>
          </ac:spMkLst>
        </pc:spChg>
        <pc:spChg chg="mod">
          <ac:chgData name="Kenneth Chamara J.K. it18134704" userId="4ee6ad12-d076-482c-8ff3-2639a4c13b5c" providerId="ADAL" clId="{BA95C630-154F-4219-8EC8-97DAE9057DCE}" dt="2021-10-14T14:26:48.443" v="459" actId="20577"/>
          <ac:spMkLst>
            <pc:docMk/>
            <pc:sldMk cId="2479618905" sldId="435"/>
            <ac:spMk id="16" creationId="{DEFA8D5B-1D6E-4DB8-9D34-E82D48D4C973}"/>
          </ac:spMkLst>
        </pc:spChg>
        <pc:spChg chg="del mod">
          <ac:chgData name="Kenneth Chamara J.K. it18134704" userId="4ee6ad12-d076-482c-8ff3-2639a4c13b5c" providerId="ADAL" clId="{BA95C630-154F-4219-8EC8-97DAE9057DCE}" dt="2021-10-14T14:28:37.235" v="464" actId="478"/>
          <ac:spMkLst>
            <pc:docMk/>
            <pc:sldMk cId="2479618905" sldId="435"/>
            <ac:spMk id="29" creationId="{00689CA5-AE25-45AB-BFCD-0FBB97727F78}"/>
          </ac:spMkLst>
        </pc:spChg>
      </pc:sldChg>
      <pc:sldChg chg="addSp delSp modSp add del mod">
        <pc:chgData name="Kenneth Chamara J.K. it18134704" userId="4ee6ad12-d076-482c-8ff3-2639a4c13b5c" providerId="ADAL" clId="{BA95C630-154F-4219-8EC8-97DAE9057DCE}" dt="2021-10-14T14:52:57.862" v="506" actId="2696"/>
        <pc:sldMkLst>
          <pc:docMk/>
          <pc:sldMk cId="2023617399" sldId="436"/>
        </pc:sldMkLst>
        <pc:spChg chg="del mod">
          <ac:chgData name="Kenneth Chamara J.K. it18134704" userId="4ee6ad12-d076-482c-8ff3-2639a4c13b5c" providerId="ADAL" clId="{BA95C630-154F-4219-8EC8-97DAE9057DCE}" dt="2021-10-14T14:32:11.643" v="482" actId="478"/>
          <ac:spMkLst>
            <pc:docMk/>
            <pc:sldMk cId="2023617399" sldId="436"/>
            <ac:spMk id="3" creationId="{FF5A6284-B757-41C0-BB7A-8E80B2D5B2EA}"/>
          </ac:spMkLst>
        </pc:spChg>
        <pc:spChg chg="add del mod">
          <ac:chgData name="Kenneth Chamara J.K. it18134704" userId="4ee6ad12-d076-482c-8ff3-2639a4c13b5c" providerId="ADAL" clId="{BA95C630-154F-4219-8EC8-97DAE9057DCE}" dt="2021-10-14T14:52:03.349" v="500"/>
          <ac:spMkLst>
            <pc:docMk/>
            <pc:sldMk cId="2023617399" sldId="436"/>
            <ac:spMk id="4" creationId="{B18EDB57-C7A7-4FF4-86C9-AA5EE65B54D0}"/>
          </ac:spMkLst>
        </pc:spChg>
        <pc:spChg chg="add del mod">
          <ac:chgData name="Kenneth Chamara J.K. it18134704" userId="4ee6ad12-d076-482c-8ff3-2639a4c13b5c" providerId="ADAL" clId="{BA95C630-154F-4219-8EC8-97DAE9057DCE}" dt="2021-10-14T14:52:41.851" v="505"/>
          <ac:spMkLst>
            <pc:docMk/>
            <pc:sldMk cId="2023617399" sldId="436"/>
            <ac:spMk id="5" creationId="{346F1460-FBA6-480E-BE9C-B9CE6E4F80EC}"/>
          </ac:spMkLst>
        </pc:spChg>
        <pc:spChg chg="del mod">
          <ac:chgData name="Kenneth Chamara J.K. it18134704" userId="4ee6ad12-d076-482c-8ff3-2639a4c13b5c" providerId="ADAL" clId="{BA95C630-154F-4219-8EC8-97DAE9057DCE}" dt="2021-10-14T14:32:25.939" v="495" actId="478"/>
          <ac:spMkLst>
            <pc:docMk/>
            <pc:sldMk cId="2023617399" sldId="436"/>
            <ac:spMk id="13" creationId="{43E74484-9958-4D86-853E-BC5A0D24CC8F}"/>
          </ac:spMkLst>
        </pc:spChg>
        <pc:spChg chg="del mod">
          <ac:chgData name="Kenneth Chamara J.K. it18134704" userId="4ee6ad12-d076-482c-8ff3-2639a4c13b5c" providerId="ADAL" clId="{BA95C630-154F-4219-8EC8-97DAE9057DCE}" dt="2021-10-14T14:32:18.511" v="488" actId="478"/>
          <ac:spMkLst>
            <pc:docMk/>
            <pc:sldMk cId="2023617399" sldId="436"/>
            <ac:spMk id="14" creationId="{ED8266F4-FC51-4792-8AB5-6F8A74EE488F}"/>
          </ac:spMkLst>
        </pc:spChg>
        <pc:spChg chg="del">
          <ac:chgData name="Kenneth Chamara J.K. it18134704" userId="4ee6ad12-d076-482c-8ff3-2639a4c13b5c" providerId="ADAL" clId="{BA95C630-154F-4219-8EC8-97DAE9057DCE}" dt="2021-10-14T14:32:15.897" v="486" actId="478"/>
          <ac:spMkLst>
            <pc:docMk/>
            <pc:sldMk cId="2023617399" sldId="436"/>
            <ac:spMk id="15" creationId="{9353F8D3-6A70-477F-991C-9B767A519260}"/>
          </ac:spMkLst>
        </pc:spChg>
        <pc:spChg chg="del">
          <ac:chgData name="Kenneth Chamara J.K. it18134704" userId="4ee6ad12-d076-482c-8ff3-2639a4c13b5c" providerId="ADAL" clId="{BA95C630-154F-4219-8EC8-97DAE9057DCE}" dt="2021-10-14T14:32:14.891" v="485" actId="478"/>
          <ac:spMkLst>
            <pc:docMk/>
            <pc:sldMk cId="2023617399" sldId="436"/>
            <ac:spMk id="16" creationId="{DEFA8D5B-1D6E-4DB8-9D34-E82D48D4C973}"/>
          </ac:spMkLst>
        </pc:spChg>
        <pc:spChg chg="del">
          <ac:chgData name="Kenneth Chamara J.K. it18134704" userId="4ee6ad12-d076-482c-8ff3-2639a4c13b5c" providerId="ADAL" clId="{BA95C630-154F-4219-8EC8-97DAE9057DCE}" dt="2021-10-14T14:32:10.926" v="481" actId="478"/>
          <ac:spMkLst>
            <pc:docMk/>
            <pc:sldMk cId="2023617399" sldId="436"/>
            <ac:spMk id="17" creationId="{8E0508D7-8A78-445E-9C3F-9B20B5BE0315}"/>
          </ac:spMkLst>
        </pc:spChg>
        <pc:spChg chg="del">
          <ac:chgData name="Kenneth Chamara J.K. it18134704" userId="4ee6ad12-d076-482c-8ff3-2639a4c13b5c" providerId="ADAL" clId="{BA95C630-154F-4219-8EC8-97DAE9057DCE}" dt="2021-10-14T14:32:19.517" v="489" actId="478"/>
          <ac:spMkLst>
            <pc:docMk/>
            <pc:sldMk cId="2023617399" sldId="436"/>
            <ac:spMk id="20" creationId="{C3D1E7DC-4A1F-4D38-92C4-49592E411A94}"/>
          </ac:spMkLst>
        </pc:spChg>
        <pc:spChg chg="del">
          <ac:chgData name="Kenneth Chamara J.K. it18134704" userId="4ee6ad12-d076-482c-8ff3-2639a4c13b5c" providerId="ADAL" clId="{BA95C630-154F-4219-8EC8-97DAE9057DCE}" dt="2021-10-14T14:32:09.420" v="479" actId="478"/>
          <ac:spMkLst>
            <pc:docMk/>
            <pc:sldMk cId="2023617399" sldId="436"/>
            <ac:spMk id="21" creationId="{F35D8B6C-77F3-468E-91E5-66465D451B35}"/>
          </ac:spMkLst>
        </pc:spChg>
        <pc:graphicFrameChg chg="del">
          <ac:chgData name="Kenneth Chamara J.K. it18134704" userId="4ee6ad12-d076-482c-8ff3-2639a4c13b5c" providerId="ADAL" clId="{BA95C630-154F-4219-8EC8-97DAE9057DCE}" dt="2021-10-14T14:32:23.865" v="493" actId="478"/>
          <ac:graphicFrameMkLst>
            <pc:docMk/>
            <pc:sldMk cId="2023617399" sldId="436"/>
            <ac:graphicFrameMk id="11" creationId="{B4D296A8-ED98-4D34-9F27-AD7539AF768B}"/>
          </ac:graphicFrameMkLst>
        </pc:graphicFrameChg>
        <pc:graphicFrameChg chg="del modGraphic">
          <ac:chgData name="Kenneth Chamara J.K. it18134704" userId="4ee6ad12-d076-482c-8ff3-2639a4c13b5c" providerId="ADAL" clId="{BA95C630-154F-4219-8EC8-97DAE9057DCE}" dt="2021-10-14T14:32:22.072" v="492" actId="478"/>
          <ac:graphicFrameMkLst>
            <pc:docMk/>
            <pc:sldMk cId="2023617399" sldId="436"/>
            <ac:graphicFrameMk id="12" creationId="{2936036B-70DA-4A7D-9BF7-330451450FC9}"/>
          </ac:graphicFrameMkLst>
        </pc:graphicFrameChg>
        <pc:cxnChg chg="del">
          <ac:chgData name="Kenneth Chamara J.K. it18134704" userId="4ee6ad12-d076-482c-8ff3-2639a4c13b5c" providerId="ADAL" clId="{BA95C630-154F-4219-8EC8-97DAE9057DCE}" dt="2021-10-14T14:32:13.906" v="484" actId="478"/>
          <ac:cxnSpMkLst>
            <pc:docMk/>
            <pc:sldMk cId="2023617399" sldId="436"/>
            <ac:cxnSpMk id="23" creationId="{5BD0B3F2-8E7E-4B1B-B708-726D148A639B}"/>
          </ac:cxnSpMkLst>
        </pc:cxnChg>
        <pc:cxnChg chg="del">
          <ac:chgData name="Kenneth Chamara J.K. it18134704" userId="4ee6ad12-d076-482c-8ff3-2639a4c13b5c" providerId="ADAL" clId="{BA95C630-154F-4219-8EC8-97DAE9057DCE}" dt="2021-10-14T14:32:12.516" v="483" actId="478"/>
          <ac:cxnSpMkLst>
            <pc:docMk/>
            <pc:sldMk cId="2023617399" sldId="436"/>
            <ac:cxnSpMk id="26" creationId="{82DB1D20-CED2-481D-BBB3-F009617B68DE}"/>
          </ac:cxnSpMkLst>
        </pc:cxnChg>
      </pc:sldChg>
      <pc:sldChg chg="addSp delSp modSp add mod">
        <pc:chgData name="Kenneth Chamara J.K. it18134704" userId="4ee6ad12-d076-482c-8ff3-2639a4c13b5c" providerId="ADAL" clId="{BA95C630-154F-4219-8EC8-97DAE9057DCE}" dt="2021-10-14T15:16:07.088" v="833" actId="20577"/>
        <pc:sldMkLst>
          <pc:docMk/>
          <pc:sldMk cId="2091152777" sldId="439"/>
        </pc:sldMkLst>
        <pc:spChg chg="del">
          <ac:chgData name="Kenneth Chamara J.K. it18134704" userId="4ee6ad12-d076-482c-8ff3-2639a4c13b5c" providerId="ADAL" clId="{BA95C630-154F-4219-8EC8-97DAE9057DCE}" dt="2021-10-14T14:53:23.389" v="517" actId="478"/>
          <ac:spMkLst>
            <pc:docMk/>
            <pc:sldMk cId="2091152777" sldId="439"/>
            <ac:spMk id="3" creationId="{FF5A6284-B757-41C0-BB7A-8E80B2D5B2EA}"/>
          </ac:spMkLst>
        </pc:spChg>
        <pc:spChg chg="add mod">
          <ac:chgData name="Kenneth Chamara J.K. it18134704" userId="4ee6ad12-d076-482c-8ff3-2639a4c13b5c" providerId="ADAL" clId="{BA95C630-154F-4219-8EC8-97DAE9057DCE}" dt="2021-10-14T15:16:07.088" v="833" actId="20577"/>
          <ac:spMkLst>
            <pc:docMk/>
            <pc:sldMk cId="2091152777" sldId="439"/>
            <ac:spMk id="4" creationId="{47ACD531-67E2-4AAF-8B09-1C8A9E64CDD9}"/>
          </ac:spMkLst>
        </pc:spChg>
        <pc:spChg chg="add mod">
          <ac:chgData name="Kenneth Chamara J.K. it18134704" userId="4ee6ad12-d076-482c-8ff3-2639a4c13b5c" providerId="ADAL" clId="{BA95C630-154F-4219-8EC8-97DAE9057DCE}" dt="2021-10-14T15:09:50.876" v="721" actId="20577"/>
          <ac:spMkLst>
            <pc:docMk/>
            <pc:sldMk cId="2091152777" sldId="439"/>
            <ac:spMk id="5" creationId="{818461D6-E2B7-4789-9D8B-3BC5D3044F83}"/>
          </ac:spMkLst>
        </pc:spChg>
        <pc:spChg chg="add mod">
          <ac:chgData name="Kenneth Chamara J.K. it18134704" userId="4ee6ad12-d076-482c-8ff3-2639a4c13b5c" providerId="ADAL" clId="{BA95C630-154F-4219-8EC8-97DAE9057DCE}" dt="2021-10-14T15:11:12.561" v="726"/>
          <ac:spMkLst>
            <pc:docMk/>
            <pc:sldMk cId="2091152777" sldId="439"/>
            <ac:spMk id="7" creationId="{DFDF93EC-A946-48E8-88A5-7BB92D6FD3F6}"/>
          </ac:spMkLst>
        </pc:spChg>
        <pc:spChg chg="add mod">
          <ac:chgData name="Kenneth Chamara J.K. it18134704" userId="4ee6ad12-d076-482c-8ff3-2639a4c13b5c" providerId="ADAL" clId="{BA95C630-154F-4219-8EC8-97DAE9057DCE}" dt="2021-10-14T15:13:27.956" v="786" actId="20577"/>
          <ac:spMkLst>
            <pc:docMk/>
            <pc:sldMk cId="2091152777" sldId="439"/>
            <ac:spMk id="8" creationId="{E7FBFB81-5032-4CB9-B4E0-4748847C259F}"/>
          </ac:spMkLst>
        </pc:spChg>
        <pc:spChg chg="add mod">
          <ac:chgData name="Kenneth Chamara J.K. it18134704" userId="4ee6ad12-d076-482c-8ff3-2639a4c13b5c" providerId="ADAL" clId="{BA95C630-154F-4219-8EC8-97DAE9057DCE}" dt="2021-10-14T15:14:33.415" v="793" actId="1076"/>
          <ac:spMkLst>
            <pc:docMk/>
            <pc:sldMk cId="2091152777" sldId="439"/>
            <ac:spMk id="9" creationId="{91FBF963-8131-42E1-8F95-0AE4E9136C1A}"/>
          </ac:spMkLst>
        </pc:spChg>
        <pc:spChg chg="del">
          <ac:chgData name="Kenneth Chamara J.K. it18134704" userId="4ee6ad12-d076-482c-8ff3-2639a4c13b5c" providerId="ADAL" clId="{BA95C630-154F-4219-8EC8-97DAE9057DCE}" dt="2021-10-14T14:53:33.894" v="522" actId="478"/>
          <ac:spMkLst>
            <pc:docMk/>
            <pc:sldMk cId="2091152777" sldId="439"/>
            <ac:spMk id="13" creationId="{43E74484-9958-4D86-853E-BC5A0D24CC8F}"/>
          </ac:spMkLst>
        </pc:spChg>
        <pc:spChg chg="del">
          <ac:chgData name="Kenneth Chamara J.K. it18134704" userId="4ee6ad12-d076-482c-8ff3-2639a4c13b5c" providerId="ADAL" clId="{BA95C630-154F-4219-8EC8-97DAE9057DCE}" dt="2021-10-14T14:53:29.681" v="520" actId="478"/>
          <ac:spMkLst>
            <pc:docMk/>
            <pc:sldMk cId="2091152777" sldId="439"/>
            <ac:spMk id="14" creationId="{ED8266F4-FC51-4792-8AB5-6F8A74EE488F}"/>
          </ac:spMkLst>
        </pc:spChg>
        <pc:spChg chg="del mod">
          <ac:chgData name="Kenneth Chamara J.K. it18134704" userId="4ee6ad12-d076-482c-8ff3-2639a4c13b5c" providerId="ADAL" clId="{BA95C630-154F-4219-8EC8-97DAE9057DCE}" dt="2021-10-14T14:53:27.633" v="519" actId="478"/>
          <ac:spMkLst>
            <pc:docMk/>
            <pc:sldMk cId="2091152777" sldId="439"/>
            <ac:spMk id="15" creationId="{9353F8D3-6A70-477F-991C-9B767A519260}"/>
          </ac:spMkLst>
        </pc:spChg>
        <pc:spChg chg="del">
          <ac:chgData name="Kenneth Chamara J.K. it18134704" userId="4ee6ad12-d076-482c-8ff3-2639a4c13b5c" providerId="ADAL" clId="{BA95C630-154F-4219-8EC8-97DAE9057DCE}" dt="2021-10-14T14:53:22.406" v="516" actId="478"/>
          <ac:spMkLst>
            <pc:docMk/>
            <pc:sldMk cId="2091152777" sldId="439"/>
            <ac:spMk id="16" creationId="{DEFA8D5B-1D6E-4DB8-9D34-E82D48D4C973}"/>
          </ac:spMkLst>
        </pc:spChg>
        <pc:spChg chg="del mod">
          <ac:chgData name="Kenneth Chamara J.K. it18134704" userId="4ee6ad12-d076-482c-8ff3-2639a4c13b5c" providerId="ADAL" clId="{BA95C630-154F-4219-8EC8-97DAE9057DCE}" dt="2021-10-14T14:53:18.975" v="514" actId="478"/>
          <ac:spMkLst>
            <pc:docMk/>
            <pc:sldMk cId="2091152777" sldId="439"/>
            <ac:spMk id="17" creationId="{8E0508D7-8A78-445E-9C3F-9B20B5BE0315}"/>
          </ac:spMkLst>
        </pc:spChg>
        <pc:spChg chg="del">
          <ac:chgData name="Kenneth Chamara J.K. it18134704" userId="4ee6ad12-d076-482c-8ff3-2639a4c13b5c" providerId="ADAL" clId="{BA95C630-154F-4219-8EC8-97DAE9057DCE}" dt="2021-10-14T14:53:14.518" v="511" actId="478"/>
          <ac:spMkLst>
            <pc:docMk/>
            <pc:sldMk cId="2091152777" sldId="439"/>
            <ac:spMk id="20" creationId="{C3D1E7DC-4A1F-4D38-92C4-49592E411A94}"/>
          </ac:spMkLst>
        </pc:spChg>
        <pc:spChg chg="del">
          <ac:chgData name="Kenneth Chamara J.K. it18134704" userId="4ee6ad12-d076-482c-8ff3-2639a4c13b5c" providerId="ADAL" clId="{BA95C630-154F-4219-8EC8-97DAE9057DCE}" dt="2021-10-14T14:53:15.226" v="512" actId="478"/>
          <ac:spMkLst>
            <pc:docMk/>
            <pc:sldMk cId="2091152777" sldId="439"/>
            <ac:spMk id="21" creationId="{F35D8B6C-77F3-468E-91E5-66465D451B35}"/>
          </ac:spMkLst>
        </pc:spChg>
        <pc:graphicFrameChg chg="del">
          <ac:chgData name="Kenneth Chamara J.K. it18134704" userId="4ee6ad12-d076-482c-8ff3-2639a4c13b5c" providerId="ADAL" clId="{BA95C630-154F-4219-8EC8-97DAE9057DCE}" dt="2021-10-14T14:53:10.904" v="508" actId="478"/>
          <ac:graphicFrameMkLst>
            <pc:docMk/>
            <pc:sldMk cId="2091152777" sldId="439"/>
            <ac:graphicFrameMk id="11" creationId="{B4D296A8-ED98-4D34-9F27-AD7539AF768B}"/>
          </ac:graphicFrameMkLst>
        </pc:graphicFrameChg>
        <pc:graphicFrameChg chg="del modGraphic">
          <ac:chgData name="Kenneth Chamara J.K. it18134704" userId="4ee6ad12-d076-482c-8ff3-2639a4c13b5c" providerId="ADAL" clId="{BA95C630-154F-4219-8EC8-97DAE9057DCE}" dt="2021-10-14T14:53:13.213" v="510" actId="478"/>
          <ac:graphicFrameMkLst>
            <pc:docMk/>
            <pc:sldMk cId="2091152777" sldId="439"/>
            <ac:graphicFrameMk id="12" creationId="{2936036B-70DA-4A7D-9BF7-330451450FC9}"/>
          </ac:graphicFrameMkLst>
        </pc:graphicFrameChg>
        <pc:cxnChg chg="del">
          <ac:chgData name="Kenneth Chamara J.K. it18134704" userId="4ee6ad12-d076-482c-8ff3-2639a4c13b5c" providerId="ADAL" clId="{BA95C630-154F-4219-8EC8-97DAE9057DCE}" dt="2021-10-14T14:53:31.232" v="521" actId="478"/>
          <ac:cxnSpMkLst>
            <pc:docMk/>
            <pc:sldMk cId="2091152777" sldId="439"/>
            <ac:cxnSpMk id="23" creationId="{5BD0B3F2-8E7E-4B1B-B708-726D148A639B}"/>
          </ac:cxnSpMkLst>
        </pc:cxnChg>
        <pc:cxnChg chg="del">
          <ac:chgData name="Kenneth Chamara J.K. it18134704" userId="4ee6ad12-d076-482c-8ff3-2639a4c13b5c" providerId="ADAL" clId="{BA95C630-154F-4219-8EC8-97DAE9057DCE}" dt="2021-10-14T14:53:20.051" v="515" actId="478"/>
          <ac:cxnSpMkLst>
            <pc:docMk/>
            <pc:sldMk cId="2091152777" sldId="439"/>
            <ac:cxnSpMk id="26" creationId="{82DB1D20-CED2-481D-BBB3-F009617B68DE}"/>
          </ac:cxnSpMkLst>
        </pc:cxnChg>
      </pc:sldChg>
      <pc:sldChg chg="addSp delSp modSp add mod ord">
        <pc:chgData name="Kenneth Chamara J.K. it18134704" userId="4ee6ad12-d076-482c-8ff3-2639a4c13b5c" providerId="ADAL" clId="{BA95C630-154F-4219-8EC8-97DAE9057DCE}" dt="2021-10-14T15:31:04.085" v="1045" actId="20577"/>
        <pc:sldMkLst>
          <pc:docMk/>
          <pc:sldMk cId="732050861" sldId="444"/>
        </pc:sldMkLst>
        <pc:spChg chg="mod">
          <ac:chgData name="Kenneth Chamara J.K. it18134704" userId="4ee6ad12-d076-482c-8ff3-2639a4c13b5c" providerId="ADAL" clId="{BA95C630-154F-4219-8EC8-97DAE9057DCE}" dt="2021-10-14T15:24:11.402" v="877" actId="20577"/>
          <ac:spMkLst>
            <pc:docMk/>
            <pc:sldMk cId="732050861" sldId="444"/>
            <ac:spMk id="2" creationId="{293D18BA-2C49-4766-9673-62F5FE57CEAA}"/>
          </ac:spMkLst>
        </pc:spChg>
        <pc:spChg chg="del">
          <ac:chgData name="Kenneth Chamara J.K. it18134704" userId="4ee6ad12-d076-482c-8ff3-2639a4c13b5c" providerId="ADAL" clId="{BA95C630-154F-4219-8EC8-97DAE9057DCE}" dt="2021-10-14T15:22:56.507" v="848" actId="478"/>
          <ac:spMkLst>
            <pc:docMk/>
            <pc:sldMk cId="732050861" sldId="444"/>
            <ac:spMk id="3" creationId="{FF5A6284-B757-41C0-BB7A-8E80B2D5B2EA}"/>
          </ac:spMkLst>
        </pc:spChg>
        <pc:spChg chg="add mod">
          <ac:chgData name="Kenneth Chamara J.K. it18134704" userId="4ee6ad12-d076-482c-8ff3-2639a4c13b5c" providerId="ADAL" clId="{BA95C630-154F-4219-8EC8-97DAE9057DCE}" dt="2021-10-14T15:31:04.085" v="1045" actId="20577"/>
          <ac:spMkLst>
            <pc:docMk/>
            <pc:sldMk cId="732050861" sldId="444"/>
            <ac:spMk id="7" creationId="{C8CC19DD-A032-43B7-BD41-1135D79CB36A}"/>
          </ac:spMkLst>
        </pc:spChg>
        <pc:spChg chg="del">
          <ac:chgData name="Kenneth Chamara J.K. it18134704" userId="4ee6ad12-d076-482c-8ff3-2639a4c13b5c" providerId="ADAL" clId="{BA95C630-154F-4219-8EC8-97DAE9057DCE}" dt="2021-10-14T15:22:45.367" v="838" actId="478"/>
          <ac:spMkLst>
            <pc:docMk/>
            <pc:sldMk cId="732050861" sldId="444"/>
            <ac:spMk id="13" creationId="{43E74484-9958-4D86-853E-BC5A0D24CC8F}"/>
          </ac:spMkLst>
        </pc:spChg>
        <pc:spChg chg="del mod">
          <ac:chgData name="Kenneth Chamara J.K. it18134704" userId="4ee6ad12-d076-482c-8ff3-2639a4c13b5c" providerId="ADAL" clId="{BA95C630-154F-4219-8EC8-97DAE9057DCE}" dt="2021-10-14T15:22:49.159" v="841" actId="478"/>
          <ac:spMkLst>
            <pc:docMk/>
            <pc:sldMk cId="732050861" sldId="444"/>
            <ac:spMk id="14" creationId="{ED8266F4-FC51-4792-8AB5-6F8A74EE488F}"/>
          </ac:spMkLst>
        </pc:spChg>
        <pc:spChg chg="del">
          <ac:chgData name="Kenneth Chamara J.K. it18134704" userId="4ee6ad12-d076-482c-8ff3-2639a4c13b5c" providerId="ADAL" clId="{BA95C630-154F-4219-8EC8-97DAE9057DCE}" dt="2021-10-14T15:22:55.783" v="847" actId="478"/>
          <ac:spMkLst>
            <pc:docMk/>
            <pc:sldMk cId="732050861" sldId="444"/>
            <ac:spMk id="15" creationId="{9353F8D3-6A70-477F-991C-9B767A519260}"/>
          </ac:spMkLst>
        </pc:spChg>
        <pc:spChg chg="del">
          <ac:chgData name="Kenneth Chamara J.K. it18134704" userId="4ee6ad12-d076-482c-8ff3-2639a4c13b5c" providerId="ADAL" clId="{BA95C630-154F-4219-8EC8-97DAE9057DCE}" dt="2021-10-14T15:22:54.256" v="846" actId="478"/>
          <ac:spMkLst>
            <pc:docMk/>
            <pc:sldMk cId="732050861" sldId="444"/>
            <ac:spMk id="16" creationId="{DEFA8D5B-1D6E-4DB8-9D34-E82D48D4C973}"/>
          </ac:spMkLst>
        </pc:spChg>
        <pc:spChg chg="del">
          <ac:chgData name="Kenneth Chamara J.K. it18134704" userId="4ee6ad12-d076-482c-8ff3-2639a4c13b5c" providerId="ADAL" clId="{BA95C630-154F-4219-8EC8-97DAE9057DCE}" dt="2021-10-14T15:22:51.137" v="843" actId="478"/>
          <ac:spMkLst>
            <pc:docMk/>
            <pc:sldMk cId="732050861" sldId="444"/>
            <ac:spMk id="17" creationId="{8E0508D7-8A78-445E-9C3F-9B20B5BE0315}"/>
          </ac:spMkLst>
        </pc:spChg>
        <pc:spChg chg="del">
          <ac:chgData name="Kenneth Chamara J.K. it18134704" userId="4ee6ad12-d076-482c-8ff3-2639a4c13b5c" providerId="ADAL" clId="{BA95C630-154F-4219-8EC8-97DAE9057DCE}" dt="2021-10-14T15:22:50.205" v="842" actId="478"/>
          <ac:spMkLst>
            <pc:docMk/>
            <pc:sldMk cId="732050861" sldId="444"/>
            <ac:spMk id="20" creationId="{C3D1E7DC-4A1F-4D38-92C4-49592E411A94}"/>
          </ac:spMkLst>
        </pc:spChg>
        <pc:spChg chg="del">
          <ac:chgData name="Kenneth Chamara J.K. it18134704" userId="4ee6ad12-d076-482c-8ff3-2639a4c13b5c" providerId="ADAL" clId="{BA95C630-154F-4219-8EC8-97DAE9057DCE}" dt="2021-10-14T15:22:57.616" v="849" actId="478"/>
          <ac:spMkLst>
            <pc:docMk/>
            <pc:sldMk cId="732050861" sldId="444"/>
            <ac:spMk id="21" creationId="{F35D8B6C-77F3-468E-91E5-66465D451B35}"/>
          </ac:spMkLst>
        </pc:spChg>
        <pc:graphicFrameChg chg="del modGraphic">
          <ac:chgData name="Kenneth Chamara J.K. it18134704" userId="4ee6ad12-d076-482c-8ff3-2639a4c13b5c" providerId="ADAL" clId="{BA95C630-154F-4219-8EC8-97DAE9057DCE}" dt="2021-10-14T15:22:47.018" v="839" actId="478"/>
          <ac:graphicFrameMkLst>
            <pc:docMk/>
            <pc:sldMk cId="732050861" sldId="444"/>
            <ac:graphicFrameMk id="11" creationId="{B4D296A8-ED98-4D34-9F27-AD7539AF768B}"/>
          </ac:graphicFrameMkLst>
        </pc:graphicFrameChg>
        <pc:graphicFrameChg chg="del">
          <ac:chgData name="Kenneth Chamara J.K. it18134704" userId="4ee6ad12-d076-482c-8ff3-2639a4c13b5c" providerId="ADAL" clId="{BA95C630-154F-4219-8EC8-97DAE9057DCE}" dt="2021-10-14T15:22:59.024" v="850" actId="478"/>
          <ac:graphicFrameMkLst>
            <pc:docMk/>
            <pc:sldMk cId="732050861" sldId="444"/>
            <ac:graphicFrameMk id="12" creationId="{2936036B-70DA-4A7D-9BF7-330451450FC9}"/>
          </ac:graphicFrameMkLst>
        </pc:graphicFrameChg>
        <pc:picChg chg="add mod">
          <ac:chgData name="Kenneth Chamara J.K. it18134704" userId="4ee6ad12-d076-482c-8ff3-2639a4c13b5c" providerId="ADAL" clId="{BA95C630-154F-4219-8EC8-97DAE9057DCE}" dt="2021-10-14T15:28:09.366" v="924" actId="14100"/>
          <ac:picMkLst>
            <pc:docMk/>
            <pc:sldMk cId="732050861" sldId="444"/>
            <ac:picMk id="5" creationId="{C0C780DD-C268-4588-B86F-9FB59309D02B}"/>
          </ac:picMkLst>
        </pc:picChg>
        <pc:cxnChg chg="del">
          <ac:chgData name="Kenneth Chamara J.K. it18134704" userId="4ee6ad12-d076-482c-8ff3-2639a4c13b5c" providerId="ADAL" clId="{BA95C630-154F-4219-8EC8-97DAE9057DCE}" dt="2021-10-14T15:22:52.041" v="844" actId="478"/>
          <ac:cxnSpMkLst>
            <pc:docMk/>
            <pc:sldMk cId="732050861" sldId="444"/>
            <ac:cxnSpMk id="23" creationId="{5BD0B3F2-8E7E-4B1B-B708-726D148A639B}"/>
          </ac:cxnSpMkLst>
        </pc:cxnChg>
        <pc:cxnChg chg="del">
          <ac:chgData name="Kenneth Chamara J.K. it18134704" userId="4ee6ad12-d076-482c-8ff3-2639a4c13b5c" providerId="ADAL" clId="{BA95C630-154F-4219-8EC8-97DAE9057DCE}" dt="2021-10-14T15:22:52.952" v="845" actId="478"/>
          <ac:cxnSpMkLst>
            <pc:docMk/>
            <pc:sldMk cId="732050861" sldId="444"/>
            <ac:cxnSpMk id="26" creationId="{82DB1D20-CED2-481D-BBB3-F009617B68DE}"/>
          </ac:cxnSpMkLst>
        </pc:cxnChg>
      </pc:sldChg>
      <pc:sldChg chg="addSp delSp modSp add mod">
        <pc:chgData name="Kenneth Chamara J.K. it18134704" userId="4ee6ad12-d076-482c-8ff3-2639a4c13b5c" providerId="ADAL" clId="{BA95C630-154F-4219-8EC8-97DAE9057DCE}" dt="2021-10-14T15:45:40.377" v="1084" actId="1076"/>
        <pc:sldMkLst>
          <pc:docMk/>
          <pc:sldMk cId="192830322" sldId="448"/>
        </pc:sldMkLst>
        <pc:spChg chg="mod">
          <ac:chgData name="Kenneth Chamara J.K. it18134704" userId="4ee6ad12-d076-482c-8ff3-2639a4c13b5c" providerId="ADAL" clId="{BA95C630-154F-4219-8EC8-97DAE9057DCE}" dt="2021-10-14T15:44:55.608" v="1076" actId="5793"/>
          <ac:spMkLst>
            <pc:docMk/>
            <pc:sldMk cId="192830322" sldId="448"/>
            <ac:spMk id="2" creationId="{293D18BA-2C49-4766-9673-62F5FE57CEAA}"/>
          </ac:spMkLst>
        </pc:spChg>
        <pc:spChg chg="del">
          <ac:chgData name="Kenneth Chamara J.K. it18134704" userId="4ee6ad12-d076-482c-8ff3-2639a4c13b5c" providerId="ADAL" clId="{BA95C630-154F-4219-8EC8-97DAE9057DCE}" dt="2021-10-14T15:45:02.249" v="1077" actId="478"/>
          <ac:spMkLst>
            <pc:docMk/>
            <pc:sldMk cId="192830322" sldId="448"/>
            <ac:spMk id="7" creationId="{C8CC19DD-A032-43B7-BD41-1135D79CB36A}"/>
          </ac:spMkLst>
        </pc:spChg>
        <pc:picChg chg="del">
          <ac:chgData name="Kenneth Chamara J.K. it18134704" userId="4ee6ad12-d076-482c-8ff3-2639a4c13b5c" providerId="ADAL" clId="{BA95C630-154F-4219-8EC8-97DAE9057DCE}" dt="2021-10-14T15:45:07.996" v="1078" actId="478"/>
          <ac:picMkLst>
            <pc:docMk/>
            <pc:sldMk cId="192830322" sldId="448"/>
            <ac:picMk id="5" creationId="{C0C780DD-C268-4588-B86F-9FB59309D02B}"/>
          </ac:picMkLst>
        </pc:picChg>
        <pc:picChg chg="add mod">
          <ac:chgData name="Kenneth Chamara J.K. it18134704" userId="4ee6ad12-d076-482c-8ff3-2639a4c13b5c" providerId="ADAL" clId="{BA95C630-154F-4219-8EC8-97DAE9057DCE}" dt="2021-10-14T15:45:40.377" v="1084" actId="1076"/>
          <ac:picMkLst>
            <pc:docMk/>
            <pc:sldMk cId="192830322" sldId="448"/>
            <ac:picMk id="8" creationId="{D4B7DBF7-E9AB-406C-873F-14765A0525E8}"/>
          </ac:picMkLst>
        </pc:picChg>
      </pc:sldChg>
      <pc:sldChg chg="addSp delSp modSp add mod">
        <pc:chgData name="Kenneth Chamara J.K. it18134704" userId="4ee6ad12-d076-482c-8ff3-2639a4c13b5c" providerId="ADAL" clId="{BA95C630-154F-4219-8EC8-97DAE9057DCE}" dt="2021-10-14T16:36:18.362" v="1513" actId="20577"/>
        <pc:sldMkLst>
          <pc:docMk/>
          <pc:sldMk cId="3243560966" sldId="449"/>
        </pc:sldMkLst>
        <pc:spChg chg="del mod">
          <ac:chgData name="Kenneth Chamara J.K. it18134704" userId="4ee6ad12-d076-482c-8ff3-2639a4c13b5c" providerId="ADAL" clId="{BA95C630-154F-4219-8EC8-97DAE9057DCE}" dt="2021-10-14T16:10:44.605" v="1458" actId="478"/>
          <ac:spMkLst>
            <pc:docMk/>
            <pc:sldMk cId="3243560966" sldId="449"/>
            <ac:spMk id="4" creationId="{40BE4BB0-2EBA-4A60-8613-43020751B856}"/>
          </ac:spMkLst>
        </pc:spChg>
        <pc:spChg chg="mod">
          <ac:chgData name="Kenneth Chamara J.K. it18134704" userId="4ee6ad12-d076-482c-8ff3-2639a4c13b5c" providerId="ADAL" clId="{BA95C630-154F-4219-8EC8-97DAE9057DCE}" dt="2021-10-14T16:34:53.653" v="1502" actId="20577"/>
          <ac:spMkLst>
            <pc:docMk/>
            <pc:sldMk cId="3243560966" sldId="449"/>
            <ac:spMk id="6" creationId="{F2E4026F-8633-4961-9BA6-44FBC200AFD5}"/>
          </ac:spMkLst>
        </pc:spChg>
        <pc:spChg chg="add mod">
          <ac:chgData name="Kenneth Chamara J.K. it18134704" userId="4ee6ad12-d076-482c-8ff3-2639a4c13b5c" providerId="ADAL" clId="{BA95C630-154F-4219-8EC8-97DAE9057DCE}" dt="2021-10-14T16:36:18.362" v="1513" actId="20577"/>
          <ac:spMkLst>
            <pc:docMk/>
            <pc:sldMk cId="3243560966" sldId="449"/>
            <ac:spMk id="8" creationId="{02DACCE4-74EA-4B80-A3DD-71906710BE7A}"/>
          </ac:spMkLst>
        </pc:spChg>
        <pc:picChg chg="del">
          <ac:chgData name="Kenneth Chamara J.K. it18134704" userId="4ee6ad12-d076-482c-8ff3-2639a4c13b5c" providerId="ADAL" clId="{BA95C630-154F-4219-8EC8-97DAE9057DCE}" dt="2021-10-14T16:00:52.616" v="1273" actId="478"/>
          <ac:picMkLst>
            <pc:docMk/>
            <pc:sldMk cId="3243560966" sldId="449"/>
            <ac:picMk id="2" creationId="{0BC2A90F-370A-4CA5-9BD0-952FC0716F6F}"/>
          </ac:picMkLst>
        </pc:picChg>
        <pc:picChg chg="del">
          <ac:chgData name="Kenneth Chamara J.K. it18134704" userId="4ee6ad12-d076-482c-8ff3-2639a4c13b5c" providerId="ADAL" clId="{BA95C630-154F-4219-8EC8-97DAE9057DCE}" dt="2021-10-14T16:00:55.819" v="1274" actId="478"/>
          <ac:picMkLst>
            <pc:docMk/>
            <pc:sldMk cId="3243560966" sldId="449"/>
            <ac:picMk id="3" creationId="{2474B446-D509-420A-A3B4-E873401AB14E}"/>
          </ac:picMkLst>
        </pc:picChg>
        <pc:picChg chg="add mod">
          <ac:chgData name="Kenneth Chamara J.K. it18134704" userId="4ee6ad12-d076-482c-8ff3-2639a4c13b5c" providerId="ADAL" clId="{BA95C630-154F-4219-8EC8-97DAE9057DCE}" dt="2021-10-14T16:35:13.448" v="1503" actId="14100"/>
          <ac:picMkLst>
            <pc:docMk/>
            <pc:sldMk cId="3243560966" sldId="449"/>
            <ac:picMk id="7" creationId="{312F2483-F975-4AB4-9372-278AC2DA07A4}"/>
          </ac:picMkLst>
        </pc:picChg>
      </pc:sldChg>
      <pc:sldChg chg="addSp delSp modSp add mod">
        <pc:chgData name="Kenneth Chamara J.K. it18134704" userId="4ee6ad12-d076-482c-8ff3-2639a4c13b5c" providerId="ADAL" clId="{BA95C630-154F-4219-8EC8-97DAE9057DCE}" dt="2021-10-14T16:44:47.732" v="1660" actId="20577"/>
        <pc:sldMkLst>
          <pc:docMk/>
          <pc:sldMk cId="1964811301" sldId="450"/>
        </pc:sldMkLst>
        <pc:spChg chg="add mod">
          <ac:chgData name="Kenneth Chamara J.K. it18134704" userId="4ee6ad12-d076-482c-8ff3-2639a4c13b5c" providerId="ADAL" clId="{BA95C630-154F-4219-8EC8-97DAE9057DCE}" dt="2021-10-14T16:44:47.732" v="1660" actId="20577"/>
          <ac:spMkLst>
            <pc:docMk/>
            <pc:sldMk cId="1964811301" sldId="450"/>
            <ac:spMk id="4" creationId="{FB8EFCD9-AC9A-4D0A-8443-6672ACEB2D61}"/>
          </ac:spMkLst>
        </pc:spChg>
        <pc:spChg chg="mod">
          <ac:chgData name="Kenneth Chamara J.K. it18134704" userId="4ee6ad12-d076-482c-8ff3-2639a4c13b5c" providerId="ADAL" clId="{BA95C630-154F-4219-8EC8-97DAE9057DCE}" dt="2021-10-14T16:39:57.182" v="1563" actId="20577"/>
          <ac:spMkLst>
            <pc:docMk/>
            <pc:sldMk cId="1964811301" sldId="450"/>
            <ac:spMk id="6" creationId="{F2E4026F-8633-4961-9BA6-44FBC200AFD5}"/>
          </ac:spMkLst>
        </pc:spChg>
        <pc:spChg chg="add del">
          <ac:chgData name="Kenneth Chamara J.K. it18134704" userId="4ee6ad12-d076-482c-8ff3-2639a4c13b5c" providerId="ADAL" clId="{BA95C630-154F-4219-8EC8-97DAE9057DCE}" dt="2021-10-14T16:41:44.438" v="1565" actId="22"/>
          <ac:spMkLst>
            <pc:docMk/>
            <pc:sldMk cId="1964811301" sldId="450"/>
            <ac:spMk id="8" creationId="{7565A605-5F67-402F-BDFB-A21B1E211F97}"/>
          </ac:spMkLst>
        </pc:spChg>
        <pc:spChg chg="add del">
          <ac:chgData name="Kenneth Chamara J.K. it18134704" userId="4ee6ad12-d076-482c-8ff3-2639a4c13b5c" providerId="ADAL" clId="{BA95C630-154F-4219-8EC8-97DAE9057DCE}" dt="2021-10-14T16:41:57.787" v="1567" actId="22"/>
          <ac:spMkLst>
            <pc:docMk/>
            <pc:sldMk cId="1964811301" sldId="450"/>
            <ac:spMk id="9" creationId="{9DFB7E45-5670-4FAE-ABE6-E96B71977179}"/>
          </ac:spMkLst>
        </pc:spChg>
        <pc:picChg chg="del">
          <ac:chgData name="Kenneth Chamara J.K. it18134704" userId="4ee6ad12-d076-482c-8ff3-2639a4c13b5c" providerId="ADAL" clId="{BA95C630-154F-4219-8EC8-97DAE9057DCE}" dt="2021-10-14T16:11:31.067" v="1460" actId="478"/>
          <ac:picMkLst>
            <pc:docMk/>
            <pc:sldMk cId="1964811301" sldId="450"/>
            <ac:picMk id="7" creationId="{312F2483-F975-4AB4-9372-278AC2DA07A4}"/>
          </ac:picMkLst>
        </pc:picChg>
        <pc:picChg chg="add mod">
          <ac:chgData name="Kenneth Chamara J.K. it18134704" userId="4ee6ad12-d076-482c-8ff3-2639a4c13b5c" providerId="ADAL" clId="{BA95C630-154F-4219-8EC8-97DAE9057DCE}" dt="2021-10-14T16:42:04.873" v="1570" actId="14100"/>
          <ac:picMkLst>
            <pc:docMk/>
            <pc:sldMk cId="1964811301" sldId="450"/>
            <ac:picMk id="10" creationId="{6F79F09A-0C7C-4351-9E15-BD4E941CB5E3}"/>
          </ac:picMkLst>
        </pc:picChg>
      </pc:sldChg>
      <pc:sldChg chg="addSp delSp modSp add mod">
        <pc:chgData name="Kenneth Chamara J.K. it18134704" userId="4ee6ad12-d076-482c-8ff3-2639a4c13b5c" providerId="ADAL" clId="{BA95C630-154F-4219-8EC8-97DAE9057DCE}" dt="2021-10-14T17:16:24.085" v="1864" actId="20577"/>
        <pc:sldMkLst>
          <pc:docMk/>
          <pc:sldMk cId="1281317420" sldId="452"/>
        </pc:sldMkLst>
        <pc:spChg chg="add mod">
          <ac:chgData name="Kenneth Chamara J.K. it18134704" userId="4ee6ad12-d076-482c-8ff3-2639a4c13b5c" providerId="ADAL" clId="{BA95C630-154F-4219-8EC8-97DAE9057DCE}" dt="2021-10-14T17:13:18.623" v="1747" actId="1076"/>
          <ac:spMkLst>
            <pc:docMk/>
            <pc:sldMk cId="1281317420" sldId="452"/>
            <ac:spMk id="2" creationId="{C1F8EBED-7E7C-46FD-B43F-09809878C6E0}"/>
          </ac:spMkLst>
        </pc:spChg>
        <pc:spChg chg="del">
          <ac:chgData name="Kenneth Chamara J.K. it18134704" userId="4ee6ad12-d076-482c-8ff3-2639a4c13b5c" providerId="ADAL" clId="{BA95C630-154F-4219-8EC8-97DAE9057DCE}" dt="2021-10-14T16:45:18.639" v="1662" actId="478"/>
          <ac:spMkLst>
            <pc:docMk/>
            <pc:sldMk cId="1281317420" sldId="452"/>
            <ac:spMk id="4" creationId="{FB8EFCD9-AC9A-4D0A-8443-6672ACEB2D61}"/>
          </ac:spMkLst>
        </pc:spChg>
        <pc:spChg chg="mod">
          <ac:chgData name="Kenneth Chamara J.K. it18134704" userId="4ee6ad12-d076-482c-8ff3-2639a4c13b5c" providerId="ADAL" clId="{BA95C630-154F-4219-8EC8-97DAE9057DCE}" dt="2021-10-14T16:45:39.241" v="1673" actId="20577"/>
          <ac:spMkLst>
            <pc:docMk/>
            <pc:sldMk cId="1281317420" sldId="452"/>
            <ac:spMk id="6" creationId="{F2E4026F-8633-4961-9BA6-44FBC200AFD5}"/>
          </ac:spMkLst>
        </pc:spChg>
        <pc:spChg chg="add mod">
          <ac:chgData name="Kenneth Chamara J.K. it18134704" userId="4ee6ad12-d076-482c-8ff3-2639a4c13b5c" providerId="ADAL" clId="{BA95C630-154F-4219-8EC8-97DAE9057DCE}" dt="2021-10-14T17:13:11.513" v="1746" actId="1076"/>
          <ac:spMkLst>
            <pc:docMk/>
            <pc:sldMk cId="1281317420" sldId="452"/>
            <ac:spMk id="9" creationId="{CECE17C7-91B4-49F1-993A-1C41B74E7F0A}"/>
          </ac:spMkLst>
        </pc:spChg>
        <pc:spChg chg="add mod">
          <ac:chgData name="Kenneth Chamara J.K. it18134704" userId="4ee6ad12-d076-482c-8ff3-2639a4c13b5c" providerId="ADAL" clId="{BA95C630-154F-4219-8EC8-97DAE9057DCE}" dt="2021-10-14T17:15:58.012" v="1844" actId="1076"/>
          <ac:spMkLst>
            <pc:docMk/>
            <pc:sldMk cId="1281317420" sldId="452"/>
            <ac:spMk id="17" creationId="{ED23ED19-47BD-41E4-93B9-3A2A44E850BE}"/>
          </ac:spMkLst>
        </pc:spChg>
        <pc:spChg chg="add mod">
          <ac:chgData name="Kenneth Chamara J.K. it18134704" userId="4ee6ad12-d076-482c-8ff3-2639a4c13b5c" providerId="ADAL" clId="{BA95C630-154F-4219-8EC8-97DAE9057DCE}" dt="2021-10-14T17:16:24.085" v="1864" actId="20577"/>
          <ac:spMkLst>
            <pc:docMk/>
            <pc:sldMk cId="1281317420" sldId="452"/>
            <ac:spMk id="18" creationId="{5B6BDAF5-FE3C-42E6-AC10-F6363F0EBDBB}"/>
          </ac:spMkLst>
        </pc:spChg>
        <pc:picChg chg="add mod">
          <ac:chgData name="Kenneth Chamara J.K. it18134704" userId="4ee6ad12-d076-482c-8ff3-2639a4c13b5c" providerId="ADAL" clId="{BA95C630-154F-4219-8EC8-97DAE9057DCE}" dt="2021-10-14T16:46:14.051" v="1676" actId="14100"/>
          <ac:picMkLst>
            <pc:docMk/>
            <pc:sldMk cId="1281317420" sldId="452"/>
            <ac:picMk id="7" creationId="{8C4A3E11-3ED7-4EA4-9C07-3A1CEF5481BD}"/>
          </ac:picMkLst>
        </pc:picChg>
        <pc:picChg chg="add mod">
          <ac:chgData name="Kenneth Chamara J.K. it18134704" userId="4ee6ad12-d076-482c-8ff3-2639a4c13b5c" providerId="ADAL" clId="{BA95C630-154F-4219-8EC8-97DAE9057DCE}" dt="2021-10-14T16:46:29.939" v="1678" actId="1076"/>
          <ac:picMkLst>
            <pc:docMk/>
            <pc:sldMk cId="1281317420" sldId="452"/>
            <ac:picMk id="8" creationId="{8EE31DE4-7CC5-4F39-9AB6-154D122F261C}"/>
          </ac:picMkLst>
        </pc:picChg>
        <pc:picChg chg="del">
          <ac:chgData name="Kenneth Chamara J.K. it18134704" userId="4ee6ad12-d076-482c-8ff3-2639a4c13b5c" providerId="ADAL" clId="{BA95C630-154F-4219-8EC8-97DAE9057DCE}" dt="2021-10-14T16:45:21.809" v="1663" actId="478"/>
          <ac:picMkLst>
            <pc:docMk/>
            <pc:sldMk cId="1281317420" sldId="452"/>
            <ac:picMk id="10" creationId="{6F79F09A-0C7C-4351-9E15-BD4E941CB5E3}"/>
          </ac:picMkLst>
        </pc:picChg>
        <pc:cxnChg chg="add mod">
          <ac:chgData name="Kenneth Chamara J.K. it18134704" userId="4ee6ad12-d076-482c-8ff3-2639a4c13b5c" providerId="ADAL" clId="{BA95C630-154F-4219-8EC8-97DAE9057DCE}" dt="2021-10-14T17:13:55.741" v="1750" actId="14100"/>
          <ac:cxnSpMkLst>
            <pc:docMk/>
            <pc:sldMk cId="1281317420" sldId="452"/>
            <ac:cxnSpMk id="11" creationId="{915ACB54-3B18-4213-BC6D-CE7EC41E04DC}"/>
          </ac:cxnSpMkLst>
        </pc:cxnChg>
        <pc:cxnChg chg="add mod">
          <ac:chgData name="Kenneth Chamara J.K. it18134704" userId="4ee6ad12-d076-482c-8ff3-2639a4c13b5c" providerId="ADAL" clId="{BA95C630-154F-4219-8EC8-97DAE9057DCE}" dt="2021-10-14T17:14:06.981" v="1753" actId="14100"/>
          <ac:cxnSpMkLst>
            <pc:docMk/>
            <pc:sldMk cId="1281317420" sldId="452"/>
            <ac:cxnSpMk id="14" creationId="{727766FC-4A06-43AC-9141-99B52F584902}"/>
          </ac:cxnSpMkLst>
        </pc:cxnChg>
      </pc:sldChg>
    </pc:docChg>
  </pc:docChgLst>
  <pc:docChgLst>
    <pc:chgData name="Kenneth Chamara J.K. it18134704" userId="S::it18134704@my.sliit.lk::4ee6ad12-d076-482c-8ff3-2639a4c13b5c" providerId="AD" clId="Web-{C5CDDC96-61CC-B85D-2499-DE88B4DBE16B}"/>
    <pc:docChg chg="modSld">
      <pc:chgData name="Kenneth Chamara J.K. it18134704" userId="S::it18134704@my.sliit.lk::4ee6ad12-d076-482c-8ff3-2639a4c13b5c" providerId="AD" clId="Web-{C5CDDC96-61CC-B85D-2499-DE88B4DBE16B}" dt="2021-10-14T13:00:14.834" v="102" actId="20577"/>
      <pc:docMkLst>
        <pc:docMk/>
      </pc:docMkLst>
      <pc:sldChg chg="modSp">
        <pc:chgData name="Kenneth Chamara J.K. it18134704" userId="S::it18134704@my.sliit.lk::4ee6ad12-d076-482c-8ff3-2639a4c13b5c" providerId="AD" clId="Web-{C5CDDC96-61CC-B85D-2499-DE88B4DBE16B}" dt="2021-10-14T13:00:14.834" v="102" actId="20577"/>
        <pc:sldMkLst>
          <pc:docMk/>
          <pc:sldMk cId="352528688" sldId="312"/>
        </pc:sldMkLst>
        <pc:spChg chg="mod">
          <ac:chgData name="Kenneth Chamara J.K. it18134704" userId="S::it18134704@my.sliit.lk::4ee6ad12-d076-482c-8ff3-2639a4c13b5c" providerId="AD" clId="Web-{C5CDDC96-61CC-B85D-2499-DE88B4DBE16B}" dt="2021-10-14T13:00:14.834" v="102" actId="20577"/>
          <ac:spMkLst>
            <pc:docMk/>
            <pc:sldMk cId="352528688" sldId="312"/>
            <ac:spMk id="3" creationId="{E86F05C2-26FE-4A77-8211-40ED20092442}"/>
          </ac:spMkLst>
        </pc:spChg>
      </pc:sldChg>
    </pc:docChg>
  </pc:docChgLst>
  <pc:docChgLst>
    <pc:chgData name="Abeyagunasekera S.H.P. it18059564" userId="S::it18059564@my.sliit.lk::52a60eb8-fec4-43f8-8a5f-88a32217dc02" providerId="AD" clId="Web-{DF76E146-A54F-2EEB-E223-D128536AB64E}"/>
    <pc:docChg chg="addSld delSld modSld">
      <pc:chgData name="Abeyagunasekera S.H.P. it18059564" userId="S::it18059564@my.sliit.lk::52a60eb8-fec4-43f8-8a5f-88a32217dc02" providerId="AD" clId="Web-{DF76E146-A54F-2EEB-E223-D128536AB64E}" dt="2021-10-14T12:47:37.771" v="598"/>
      <pc:docMkLst>
        <pc:docMk/>
      </pc:docMkLst>
      <pc:sldChg chg="modSp">
        <pc:chgData name="Abeyagunasekera S.H.P. it18059564" userId="S::it18059564@my.sliit.lk::52a60eb8-fec4-43f8-8a5f-88a32217dc02" providerId="AD" clId="Web-{DF76E146-A54F-2EEB-E223-D128536AB64E}" dt="2021-10-14T12:37:19.192" v="370" actId="20577"/>
        <pc:sldMkLst>
          <pc:docMk/>
          <pc:sldMk cId="3487511574" sldId="285"/>
        </pc:sldMkLst>
        <pc:graphicFrameChg chg="modGraphic">
          <ac:chgData name="Abeyagunasekera S.H.P. it18059564" userId="S::it18059564@my.sliit.lk::52a60eb8-fec4-43f8-8a5f-88a32217dc02" providerId="AD" clId="Web-{DF76E146-A54F-2EEB-E223-D128536AB64E}" dt="2021-10-14T12:37:19.192" v="370" actId="20577"/>
          <ac:graphicFrameMkLst>
            <pc:docMk/>
            <pc:sldMk cId="3487511574" sldId="285"/>
            <ac:graphicFrameMk id="7" creationId="{53302AB0-1BE5-4A44-A20E-EA570162CBF8}"/>
          </ac:graphicFrameMkLst>
        </pc:graphicFrameChg>
      </pc:sldChg>
      <pc:sldChg chg="modSp">
        <pc:chgData name="Abeyagunasekera S.H.P. it18059564" userId="S::it18059564@my.sliit.lk::52a60eb8-fec4-43f8-8a5f-88a32217dc02" providerId="AD" clId="Web-{DF76E146-A54F-2EEB-E223-D128536AB64E}" dt="2021-10-14T12:47:32.210" v="597" actId="20577"/>
        <pc:sldMkLst>
          <pc:docMk/>
          <pc:sldMk cId="2141333670" sldId="370"/>
        </pc:sldMkLst>
        <pc:graphicFrameChg chg="modGraphic">
          <ac:chgData name="Abeyagunasekera S.H.P. it18059564" userId="S::it18059564@my.sliit.lk::52a60eb8-fec4-43f8-8a5f-88a32217dc02" providerId="AD" clId="Web-{DF76E146-A54F-2EEB-E223-D128536AB64E}" dt="2021-10-14T12:47:32.210" v="597" actId="20577"/>
          <ac:graphicFrameMkLst>
            <pc:docMk/>
            <pc:sldMk cId="2141333670" sldId="370"/>
            <ac:graphicFrameMk id="7" creationId="{53302AB0-1BE5-4A44-A20E-EA570162CBF8}"/>
          </ac:graphicFrameMkLst>
        </pc:graphicFrameChg>
      </pc:sldChg>
      <pc:sldChg chg="modSp del">
        <pc:chgData name="Abeyagunasekera S.H.P. it18059564" userId="S::it18059564@my.sliit.lk::52a60eb8-fec4-43f8-8a5f-88a32217dc02" providerId="AD" clId="Web-{DF76E146-A54F-2EEB-E223-D128536AB64E}" dt="2021-10-14T12:47:37.771" v="598"/>
        <pc:sldMkLst>
          <pc:docMk/>
          <pc:sldMk cId="2574145506" sldId="372"/>
        </pc:sldMkLst>
        <pc:graphicFrameChg chg="modGraphic">
          <ac:chgData name="Abeyagunasekera S.H.P. it18059564" userId="S::it18059564@my.sliit.lk::52a60eb8-fec4-43f8-8a5f-88a32217dc02" providerId="AD" clId="Web-{DF76E146-A54F-2EEB-E223-D128536AB64E}" dt="2021-10-14T12:46:16.220" v="588" actId="20577"/>
          <ac:graphicFrameMkLst>
            <pc:docMk/>
            <pc:sldMk cId="2574145506" sldId="372"/>
            <ac:graphicFrameMk id="7" creationId="{53302AB0-1BE5-4A44-A20E-EA570162CBF8}"/>
          </ac:graphicFrameMkLst>
        </pc:graphicFrameChg>
      </pc:sldChg>
      <pc:sldChg chg="modSp">
        <pc:chgData name="Abeyagunasekera S.H.P. it18059564" userId="S::it18059564@my.sliit.lk::52a60eb8-fec4-43f8-8a5f-88a32217dc02" providerId="AD" clId="Web-{DF76E146-A54F-2EEB-E223-D128536AB64E}" dt="2021-10-14T12:40:55.985" v="381" actId="14100"/>
        <pc:sldMkLst>
          <pc:docMk/>
          <pc:sldMk cId="3079764924" sldId="373"/>
        </pc:sldMkLst>
        <pc:graphicFrameChg chg="mod">
          <ac:chgData name="Abeyagunasekera S.H.P. it18059564" userId="S::it18059564@my.sliit.lk::52a60eb8-fec4-43f8-8a5f-88a32217dc02" providerId="AD" clId="Web-{DF76E146-A54F-2EEB-E223-D128536AB64E}" dt="2021-10-14T12:40:55.985" v="381" actId="14100"/>
          <ac:graphicFrameMkLst>
            <pc:docMk/>
            <pc:sldMk cId="3079764924" sldId="373"/>
            <ac:graphicFrameMk id="7" creationId="{53302AB0-1BE5-4A44-A20E-EA570162CBF8}"/>
          </ac:graphicFrameMkLst>
        </pc:graphicFrameChg>
        <pc:picChg chg="mod">
          <ac:chgData name="Abeyagunasekera S.H.P. it18059564" userId="S::it18059564@my.sliit.lk::52a60eb8-fec4-43f8-8a5f-88a32217dc02" providerId="AD" clId="Web-{DF76E146-A54F-2EEB-E223-D128536AB64E}" dt="2021-10-14T12:40:49.719" v="380" actId="14100"/>
          <ac:picMkLst>
            <pc:docMk/>
            <pc:sldMk cId="3079764924" sldId="373"/>
            <ac:picMk id="131" creationId="{84128C42-48D9-40D3-B5C0-2D5C14B4A4E0}"/>
          </ac:picMkLst>
        </pc:picChg>
      </pc:sldChg>
      <pc:sldChg chg="modSp new">
        <pc:chgData name="Abeyagunasekera S.H.P. it18059564" userId="S::it18059564@my.sliit.lk::52a60eb8-fec4-43f8-8a5f-88a32217dc02" providerId="AD" clId="Web-{DF76E146-A54F-2EEB-E223-D128536AB64E}" dt="2021-10-14T12:42:33.443" v="409" actId="20577"/>
        <pc:sldMkLst>
          <pc:docMk/>
          <pc:sldMk cId="1373424678" sldId="427"/>
        </pc:sldMkLst>
        <pc:spChg chg="mod">
          <ac:chgData name="Abeyagunasekera S.H.P. it18059564" userId="S::it18059564@my.sliit.lk::52a60eb8-fec4-43f8-8a5f-88a32217dc02" providerId="AD" clId="Web-{DF76E146-A54F-2EEB-E223-D128536AB64E}" dt="2021-10-14T12:27:20.333" v="31" actId="20577"/>
          <ac:spMkLst>
            <pc:docMk/>
            <pc:sldMk cId="1373424678" sldId="427"/>
            <ac:spMk id="2" creationId="{15363354-3B2C-4816-9837-46CEEF4DEEB9}"/>
          </ac:spMkLst>
        </pc:spChg>
        <pc:spChg chg="mod">
          <ac:chgData name="Abeyagunasekera S.H.P. it18059564" userId="S::it18059564@my.sliit.lk::52a60eb8-fec4-43f8-8a5f-88a32217dc02" providerId="AD" clId="Web-{DF76E146-A54F-2EEB-E223-D128536AB64E}" dt="2021-10-14T12:42:33.443" v="409" actId="20577"/>
          <ac:spMkLst>
            <pc:docMk/>
            <pc:sldMk cId="1373424678" sldId="427"/>
            <ac:spMk id="3" creationId="{7B2FF48C-C25E-4329-8636-500AB00E2F11}"/>
          </ac:spMkLst>
        </pc:spChg>
      </pc:sldChg>
      <pc:sldChg chg="modSp new">
        <pc:chgData name="Abeyagunasekera S.H.P. it18059564" userId="S::it18059564@my.sliit.lk::52a60eb8-fec4-43f8-8a5f-88a32217dc02" providerId="AD" clId="Web-{DF76E146-A54F-2EEB-E223-D128536AB64E}" dt="2021-10-14T12:36:48.706" v="365" actId="20577"/>
        <pc:sldMkLst>
          <pc:docMk/>
          <pc:sldMk cId="3544057259" sldId="428"/>
        </pc:sldMkLst>
        <pc:spChg chg="mod">
          <ac:chgData name="Abeyagunasekera S.H.P. it18059564" userId="S::it18059564@my.sliit.lk::52a60eb8-fec4-43f8-8a5f-88a32217dc02" providerId="AD" clId="Web-{DF76E146-A54F-2EEB-E223-D128536AB64E}" dt="2021-10-14T12:36:48.706" v="365" actId="20577"/>
          <ac:spMkLst>
            <pc:docMk/>
            <pc:sldMk cId="3544057259" sldId="428"/>
            <ac:spMk id="2" creationId="{44B490A2-FD5A-4097-937D-387D5268A8BF}"/>
          </ac:spMkLst>
        </pc:spChg>
        <pc:spChg chg="mod">
          <ac:chgData name="Abeyagunasekera S.H.P. it18059564" userId="S::it18059564@my.sliit.lk::52a60eb8-fec4-43f8-8a5f-88a32217dc02" providerId="AD" clId="Web-{DF76E146-A54F-2EEB-E223-D128536AB64E}" dt="2021-10-14T12:36:41.940" v="355" actId="20577"/>
          <ac:spMkLst>
            <pc:docMk/>
            <pc:sldMk cId="3544057259" sldId="428"/>
            <ac:spMk id="3" creationId="{47118EED-E391-42B4-9324-E50DE10839AA}"/>
          </ac:spMkLst>
        </pc:spChg>
      </pc:sldChg>
    </pc:docChg>
  </pc:docChgLst>
  <pc:docChgLst>
    <pc:chgData name="Perera G. Y. N it18113600" userId="40d4a7e6-588c-443d-be7e-b3036d0edbb8" providerId="ADAL" clId="{9F4D48D4-F6ED-4F1D-9AE2-D6C2DEFD0FAF}"/>
    <pc:docChg chg="undo custSel addSld delSld modSld">
      <pc:chgData name="Perera G. Y. N it18113600" userId="40d4a7e6-588c-443d-be7e-b3036d0edbb8" providerId="ADAL" clId="{9F4D48D4-F6ED-4F1D-9AE2-D6C2DEFD0FAF}" dt="2021-10-15T04:55:15.262" v="921" actId="1076"/>
      <pc:docMkLst>
        <pc:docMk/>
      </pc:docMkLst>
      <pc:sldChg chg="modSp">
        <pc:chgData name="Perera G. Y. N it18113600" userId="40d4a7e6-588c-443d-be7e-b3036d0edbb8" providerId="ADAL" clId="{9F4D48D4-F6ED-4F1D-9AE2-D6C2DEFD0FAF}" dt="2021-10-15T04:32:37.891" v="900" actId="20577"/>
        <pc:sldMkLst>
          <pc:docMk/>
          <pc:sldMk cId="2248743288" sldId="298"/>
        </pc:sldMkLst>
        <pc:graphicFrameChg chg="mod">
          <ac:chgData name="Perera G. Y. N it18113600" userId="40d4a7e6-588c-443d-be7e-b3036d0edbb8" providerId="ADAL" clId="{9F4D48D4-F6ED-4F1D-9AE2-D6C2DEFD0FAF}" dt="2021-10-15T04:32:37.891" v="900" actId="20577"/>
          <ac:graphicFrameMkLst>
            <pc:docMk/>
            <pc:sldMk cId="2248743288" sldId="298"/>
            <ac:graphicFrameMk id="15" creationId="{7626E418-E2C7-490F-B019-5347A38F009A}"/>
          </ac:graphicFrameMkLst>
        </pc:graphicFrameChg>
      </pc:sldChg>
      <pc:sldChg chg="modSp">
        <pc:chgData name="Perera G. Y. N it18113600" userId="40d4a7e6-588c-443d-be7e-b3036d0edbb8" providerId="ADAL" clId="{9F4D48D4-F6ED-4F1D-9AE2-D6C2DEFD0FAF}" dt="2021-10-15T04:32:09.697" v="886" actId="20577"/>
        <pc:sldMkLst>
          <pc:docMk/>
          <pc:sldMk cId="1381229360" sldId="299"/>
        </pc:sldMkLst>
        <pc:graphicFrameChg chg="mod">
          <ac:chgData name="Perera G. Y. N it18113600" userId="40d4a7e6-588c-443d-be7e-b3036d0edbb8" providerId="ADAL" clId="{9F4D48D4-F6ED-4F1D-9AE2-D6C2DEFD0FAF}" dt="2021-10-15T04:32:09.697" v="886" actId="20577"/>
          <ac:graphicFrameMkLst>
            <pc:docMk/>
            <pc:sldMk cId="1381229360" sldId="299"/>
            <ac:graphicFrameMk id="26" creationId="{611B6E9B-22AE-43D3-AEAB-813326B6CF3C}"/>
          </ac:graphicFrameMkLst>
        </pc:graphicFrameChg>
      </pc:sldChg>
      <pc:sldChg chg="addSp delSp modSp mod">
        <pc:chgData name="Perera G. Y. N it18113600" userId="40d4a7e6-588c-443d-be7e-b3036d0edbb8" providerId="ADAL" clId="{9F4D48D4-F6ED-4F1D-9AE2-D6C2DEFD0FAF}" dt="2021-10-14T15:32:22.485" v="21" actId="1076"/>
        <pc:sldMkLst>
          <pc:docMk/>
          <pc:sldMk cId="2867947394" sldId="317"/>
        </pc:sldMkLst>
        <pc:spChg chg="add del mod">
          <ac:chgData name="Perera G. Y. N it18113600" userId="40d4a7e6-588c-443d-be7e-b3036d0edbb8" providerId="ADAL" clId="{9F4D48D4-F6ED-4F1D-9AE2-D6C2DEFD0FAF}" dt="2021-10-14T15:32:15.007" v="15"/>
          <ac:spMkLst>
            <pc:docMk/>
            <pc:sldMk cId="2867947394" sldId="317"/>
            <ac:spMk id="4" creationId="{C21449CE-553D-435C-9CAF-F0B6607309DF}"/>
          </ac:spMkLst>
        </pc:spChg>
        <pc:picChg chg="add mod">
          <ac:chgData name="Perera G. Y. N it18113600" userId="40d4a7e6-588c-443d-be7e-b3036d0edbb8" providerId="ADAL" clId="{9F4D48D4-F6ED-4F1D-9AE2-D6C2DEFD0FAF}" dt="2021-10-14T15:32:22.485" v="21" actId="1076"/>
          <ac:picMkLst>
            <pc:docMk/>
            <pc:sldMk cId="2867947394" sldId="317"/>
            <ac:picMk id="6" creationId="{606D2619-9CDF-4B8F-8405-8B96620D5523}"/>
          </ac:picMkLst>
        </pc:picChg>
        <pc:picChg chg="del">
          <ac:chgData name="Perera G. Y. N it18113600" userId="40d4a7e6-588c-443d-be7e-b3036d0edbb8" providerId="ADAL" clId="{9F4D48D4-F6ED-4F1D-9AE2-D6C2DEFD0FAF}" dt="2021-10-14T15:32:02.167" v="14" actId="478"/>
          <ac:picMkLst>
            <pc:docMk/>
            <pc:sldMk cId="2867947394" sldId="317"/>
            <ac:picMk id="21" creationId="{DA5F6B29-87D9-4655-936B-93F017092055}"/>
          </ac:picMkLst>
        </pc:picChg>
      </pc:sldChg>
      <pc:sldChg chg="addSp delSp modSp mod">
        <pc:chgData name="Perera G. Y. N it18113600" userId="40d4a7e6-588c-443d-be7e-b3036d0edbb8" providerId="ADAL" clId="{9F4D48D4-F6ED-4F1D-9AE2-D6C2DEFD0FAF}" dt="2021-10-14T15:25:36.922" v="13" actId="14100"/>
        <pc:sldMkLst>
          <pc:docMk/>
          <pc:sldMk cId="3569201139" sldId="336"/>
        </pc:sldMkLst>
        <pc:grpChg chg="del">
          <ac:chgData name="Perera G. Y. N it18113600" userId="40d4a7e6-588c-443d-be7e-b3036d0edbb8" providerId="ADAL" clId="{9F4D48D4-F6ED-4F1D-9AE2-D6C2DEFD0FAF}" dt="2021-10-14T15:23:44.893" v="0" actId="478"/>
          <ac:grpSpMkLst>
            <pc:docMk/>
            <pc:sldMk cId="3569201139" sldId="336"/>
            <ac:grpSpMk id="10" creationId="{015D08B9-4260-44AE-83A5-4B3ACBFE3912}"/>
          </ac:grpSpMkLst>
        </pc:grpChg>
        <pc:picChg chg="add del mod">
          <ac:chgData name="Perera G. Y. N it18113600" userId="40d4a7e6-588c-443d-be7e-b3036d0edbb8" providerId="ADAL" clId="{9F4D48D4-F6ED-4F1D-9AE2-D6C2DEFD0FAF}" dt="2021-10-14T15:24:50.638" v="8" actId="478"/>
          <ac:picMkLst>
            <pc:docMk/>
            <pc:sldMk cId="3569201139" sldId="336"/>
            <ac:picMk id="12" creationId="{3F1CE3DF-2AB3-480E-851D-B3D6588E82AC}"/>
          </ac:picMkLst>
        </pc:picChg>
        <pc:picChg chg="add mod">
          <ac:chgData name="Perera G. Y. N it18113600" userId="40d4a7e6-588c-443d-be7e-b3036d0edbb8" providerId="ADAL" clId="{9F4D48D4-F6ED-4F1D-9AE2-D6C2DEFD0FAF}" dt="2021-10-14T15:25:36.922" v="13" actId="14100"/>
          <ac:picMkLst>
            <pc:docMk/>
            <pc:sldMk cId="3569201139" sldId="336"/>
            <ac:picMk id="14" creationId="{632C95D9-F1EB-4EAC-A382-3D695F979ADD}"/>
          </ac:picMkLst>
        </pc:picChg>
      </pc:sldChg>
      <pc:sldChg chg="addSp modSp mod">
        <pc:chgData name="Perera G. Y. N it18113600" userId="40d4a7e6-588c-443d-be7e-b3036d0edbb8" providerId="ADAL" clId="{9F4D48D4-F6ED-4F1D-9AE2-D6C2DEFD0FAF}" dt="2021-10-15T03:01:41.992" v="835" actId="20577"/>
        <pc:sldMkLst>
          <pc:docMk/>
          <pc:sldMk cId="3395756547" sldId="346"/>
        </pc:sldMkLst>
        <pc:spChg chg="mod">
          <ac:chgData name="Perera G. Y. N it18113600" userId="40d4a7e6-588c-443d-be7e-b3036d0edbb8" providerId="ADAL" clId="{9F4D48D4-F6ED-4F1D-9AE2-D6C2DEFD0FAF}" dt="2021-10-15T03:01:41.992" v="835" actId="20577"/>
          <ac:spMkLst>
            <pc:docMk/>
            <pc:sldMk cId="3395756547" sldId="346"/>
            <ac:spMk id="3" creationId="{0199F622-AA69-4EF3-A640-BDAA30252CA9}"/>
          </ac:spMkLst>
        </pc:spChg>
        <pc:picChg chg="add mod">
          <ac:chgData name="Perera G. Y. N it18113600" userId="40d4a7e6-588c-443d-be7e-b3036d0edbb8" providerId="ADAL" clId="{9F4D48D4-F6ED-4F1D-9AE2-D6C2DEFD0FAF}" dt="2021-10-14T18:48:07.269" v="697" actId="571"/>
          <ac:picMkLst>
            <pc:docMk/>
            <pc:sldMk cId="3395756547" sldId="346"/>
            <ac:picMk id="10" creationId="{8B494BCE-1F07-4745-BEB0-C25DF39A4A82}"/>
          </ac:picMkLst>
        </pc:picChg>
      </pc:sldChg>
      <pc:sldChg chg="modSp">
        <pc:chgData name="Perera G. Y. N it18113600" userId="40d4a7e6-588c-443d-be7e-b3036d0edbb8" providerId="ADAL" clId="{9F4D48D4-F6ED-4F1D-9AE2-D6C2DEFD0FAF}" dt="2021-10-15T04:39:05.203" v="920" actId="20577"/>
        <pc:sldMkLst>
          <pc:docMk/>
          <pc:sldMk cId="3095248912" sldId="365"/>
        </pc:sldMkLst>
        <pc:graphicFrameChg chg="mod">
          <ac:chgData name="Perera G. Y. N it18113600" userId="40d4a7e6-588c-443d-be7e-b3036d0edbb8" providerId="ADAL" clId="{9F4D48D4-F6ED-4F1D-9AE2-D6C2DEFD0FAF}" dt="2021-10-15T04:39:05.203" v="920" actId="20577"/>
          <ac:graphicFrameMkLst>
            <pc:docMk/>
            <pc:sldMk cId="3095248912" sldId="365"/>
            <ac:graphicFrameMk id="5" creationId="{AC61E584-E222-409C-BD99-8BAA4F5C0CAA}"/>
          </ac:graphicFrameMkLst>
        </pc:graphicFrameChg>
      </pc:sldChg>
      <pc:sldChg chg="modSp mod">
        <pc:chgData name="Perera G. Y. N it18113600" userId="40d4a7e6-588c-443d-be7e-b3036d0edbb8" providerId="ADAL" clId="{9F4D48D4-F6ED-4F1D-9AE2-D6C2DEFD0FAF}" dt="2021-10-15T03:57:25.691" v="849" actId="20577"/>
        <pc:sldMkLst>
          <pc:docMk/>
          <pc:sldMk cId="2257128539" sldId="383"/>
        </pc:sldMkLst>
        <pc:spChg chg="mod">
          <ac:chgData name="Perera G. Y. N it18113600" userId="40d4a7e6-588c-443d-be7e-b3036d0edbb8" providerId="ADAL" clId="{9F4D48D4-F6ED-4F1D-9AE2-D6C2DEFD0FAF}" dt="2021-10-15T03:57:25.691" v="849" actId="20577"/>
          <ac:spMkLst>
            <pc:docMk/>
            <pc:sldMk cId="2257128539" sldId="383"/>
            <ac:spMk id="3" creationId="{B5D15E62-328A-4944-B14A-88C1C743751F}"/>
          </ac:spMkLst>
        </pc:spChg>
      </pc:sldChg>
      <pc:sldChg chg="addSp delSp modSp mod">
        <pc:chgData name="Perera G. Y. N it18113600" userId="40d4a7e6-588c-443d-be7e-b3036d0edbb8" providerId="ADAL" clId="{9F4D48D4-F6ED-4F1D-9AE2-D6C2DEFD0FAF}" dt="2021-10-14T20:16:45.870" v="806" actId="208"/>
        <pc:sldMkLst>
          <pc:docMk/>
          <pc:sldMk cId="3184932282" sldId="384"/>
        </pc:sldMkLst>
        <pc:picChg chg="del mod">
          <ac:chgData name="Perera G. Y. N it18113600" userId="40d4a7e6-588c-443d-be7e-b3036d0edbb8" providerId="ADAL" clId="{9F4D48D4-F6ED-4F1D-9AE2-D6C2DEFD0FAF}" dt="2021-10-14T19:25:23.180" v="788" actId="478"/>
          <ac:picMkLst>
            <pc:docMk/>
            <pc:sldMk cId="3184932282" sldId="384"/>
            <ac:picMk id="5" creationId="{5E3294B7-A6F8-43F7-AC26-4D8538CCA73C}"/>
          </ac:picMkLst>
        </pc:picChg>
        <pc:picChg chg="add del mod">
          <ac:chgData name="Perera G. Y. N it18113600" userId="40d4a7e6-588c-443d-be7e-b3036d0edbb8" providerId="ADAL" clId="{9F4D48D4-F6ED-4F1D-9AE2-D6C2DEFD0FAF}" dt="2021-10-14T19:18:24.324" v="741" actId="478"/>
          <ac:picMkLst>
            <pc:docMk/>
            <pc:sldMk cId="3184932282" sldId="384"/>
            <ac:picMk id="7" creationId="{87FA67F4-2C76-4E41-A8A4-EABD2919218B}"/>
          </ac:picMkLst>
        </pc:picChg>
        <pc:picChg chg="add del mod modCrop">
          <ac:chgData name="Perera G. Y. N it18113600" userId="40d4a7e6-588c-443d-be7e-b3036d0edbb8" providerId="ADAL" clId="{9F4D48D4-F6ED-4F1D-9AE2-D6C2DEFD0FAF}" dt="2021-10-14T19:27:02.031" v="789" actId="478"/>
          <ac:picMkLst>
            <pc:docMk/>
            <pc:sldMk cId="3184932282" sldId="384"/>
            <ac:picMk id="9" creationId="{F2291388-A304-4015-A9E6-35BC521041D6}"/>
          </ac:picMkLst>
        </pc:picChg>
        <pc:picChg chg="add mod">
          <ac:chgData name="Perera G. Y. N it18113600" userId="40d4a7e6-588c-443d-be7e-b3036d0edbb8" providerId="ADAL" clId="{9F4D48D4-F6ED-4F1D-9AE2-D6C2DEFD0FAF}" dt="2021-10-14T20:16:44.163" v="805" actId="208"/>
          <ac:picMkLst>
            <pc:docMk/>
            <pc:sldMk cId="3184932282" sldId="384"/>
            <ac:picMk id="11" creationId="{4206A508-9935-42AD-AAA3-07C5B2077F13}"/>
          </ac:picMkLst>
        </pc:picChg>
        <pc:picChg chg="add mod modCrop">
          <ac:chgData name="Perera G. Y. N it18113600" userId="40d4a7e6-588c-443d-be7e-b3036d0edbb8" providerId="ADAL" clId="{9F4D48D4-F6ED-4F1D-9AE2-D6C2DEFD0FAF}" dt="2021-10-14T20:16:45.870" v="806" actId="208"/>
          <ac:picMkLst>
            <pc:docMk/>
            <pc:sldMk cId="3184932282" sldId="384"/>
            <ac:picMk id="13" creationId="{D68268D0-AA13-4E1D-BBFF-F10C5E7438FB}"/>
          </ac:picMkLst>
        </pc:picChg>
      </pc:sldChg>
      <pc:sldChg chg="addSp modSp mod">
        <pc:chgData name="Perera G. Y. N it18113600" userId="40d4a7e6-588c-443d-be7e-b3036d0edbb8" providerId="ADAL" clId="{9F4D48D4-F6ED-4F1D-9AE2-D6C2DEFD0FAF}" dt="2021-10-14T15:41:07.177" v="258" actId="1076"/>
        <pc:sldMkLst>
          <pc:docMk/>
          <pc:sldMk cId="1435317550" sldId="399"/>
        </pc:sldMkLst>
        <pc:spChg chg="mod">
          <ac:chgData name="Perera G. Y. N it18113600" userId="40d4a7e6-588c-443d-be7e-b3036d0edbb8" providerId="ADAL" clId="{9F4D48D4-F6ED-4F1D-9AE2-D6C2DEFD0FAF}" dt="2021-10-14T15:37:25.064" v="149" actId="1076"/>
          <ac:spMkLst>
            <pc:docMk/>
            <pc:sldMk cId="1435317550" sldId="399"/>
            <ac:spMk id="3" creationId="{C760D4BB-7F6C-4C8A-86FD-E2A0D065DFE0}"/>
          </ac:spMkLst>
        </pc:spChg>
        <pc:spChg chg="mod">
          <ac:chgData name="Perera G. Y. N it18113600" userId="40d4a7e6-588c-443d-be7e-b3036d0edbb8" providerId="ADAL" clId="{9F4D48D4-F6ED-4F1D-9AE2-D6C2DEFD0FAF}" dt="2021-10-14T15:34:11.948" v="35" actId="1076"/>
          <ac:spMkLst>
            <pc:docMk/>
            <pc:sldMk cId="1435317550" sldId="399"/>
            <ac:spMk id="7" creationId="{46255E63-5B99-42A5-A0F0-ACF467C699F8}"/>
          </ac:spMkLst>
        </pc:spChg>
        <pc:spChg chg="mod">
          <ac:chgData name="Perera G. Y. N it18113600" userId="40d4a7e6-588c-443d-be7e-b3036d0edbb8" providerId="ADAL" clId="{9F4D48D4-F6ED-4F1D-9AE2-D6C2DEFD0FAF}" dt="2021-10-14T15:39:33.886" v="226" actId="1076"/>
          <ac:spMkLst>
            <pc:docMk/>
            <pc:sldMk cId="1435317550" sldId="399"/>
            <ac:spMk id="9" creationId="{92F20EAE-1180-4BE6-9F69-B659D9D7EF4B}"/>
          </ac:spMkLst>
        </pc:spChg>
        <pc:spChg chg="mod">
          <ac:chgData name="Perera G. Y. N it18113600" userId="40d4a7e6-588c-443d-be7e-b3036d0edbb8" providerId="ADAL" clId="{9F4D48D4-F6ED-4F1D-9AE2-D6C2DEFD0FAF}" dt="2021-10-14T15:40:35.966" v="249" actId="1076"/>
          <ac:spMkLst>
            <pc:docMk/>
            <pc:sldMk cId="1435317550" sldId="399"/>
            <ac:spMk id="10" creationId="{58004D0F-BDBE-4EA0-91E4-589D116E1AFD}"/>
          </ac:spMkLst>
        </pc:spChg>
        <pc:spChg chg="mod">
          <ac:chgData name="Perera G. Y. N it18113600" userId="40d4a7e6-588c-443d-be7e-b3036d0edbb8" providerId="ADAL" clId="{9F4D48D4-F6ED-4F1D-9AE2-D6C2DEFD0FAF}" dt="2021-10-14T15:39:31.619" v="225" actId="14100"/>
          <ac:spMkLst>
            <pc:docMk/>
            <pc:sldMk cId="1435317550" sldId="399"/>
            <ac:spMk id="12" creationId="{BE714F33-ABE1-4E1C-97FB-2FF4050F3D28}"/>
          </ac:spMkLst>
        </pc:spChg>
        <pc:spChg chg="mod">
          <ac:chgData name="Perera G. Y. N it18113600" userId="40d4a7e6-588c-443d-be7e-b3036d0edbb8" providerId="ADAL" clId="{9F4D48D4-F6ED-4F1D-9AE2-D6C2DEFD0FAF}" dt="2021-10-14T15:39:53.527" v="235" actId="1076"/>
          <ac:spMkLst>
            <pc:docMk/>
            <pc:sldMk cId="1435317550" sldId="399"/>
            <ac:spMk id="14" creationId="{4D6A507A-0A37-4F95-9377-8AA31BA4C988}"/>
          </ac:spMkLst>
        </pc:spChg>
        <pc:spChg chg="mod">
          <ac:chgData name="Perera G. Y. N it18113600" userId="40d4a7e6-588c-443d-be7e-b3036d0edbb8" providerId="ADAL" clId="{9F4D48D4-F6ED-4F1D-9AE2-D6C2DEFD0FAF}" dt="2021-10-14T15:39:46.314" v="232" actId="1076"/>
          <ac:spMkLst>
            <pc:docMk/>
            <pc:sldMk cId="1435317550" sldId="399"/>
            <ac:spMk id="19" creationId="{9A04B26C-8AFD-4066-ABF7-283BE2B44241}"/>
          </ac:spMkLst>
        </pc:spChg>
        <pc:spChg chg="add mod">
          <ac:chgData name="Perera G. Y. N it18113600" userId="40d4a7e6-588c-443d-be7e-b3036d0edbb8" providerId="ADAL" clId="{9F4D48D4-F6ED-4F1D-9AE2-D6C2DEFD0FAF}" dt="2021-10-14T15:40:04.604" v="240" actId="1076"/>
          <ac:spMkLst>
            <pc:docMk/>
            <pc:sldMk cId="1435317550" sldId="399"/>
            <ac:spMk id="20" creationId="{A695963E-C148-4588-81AF-551E0876C599}"/>
          </ac:spMkLst>
        </pc:spChg>
        <pc:spChg chg="mod">
          <ac:chgData name="Perera G. Y. N it18113600" userId="40d4a7e6-588c-443d-be7e-b3036d0edbb8" providerId="ADAL" clId="{9F4D48D4-F6ED-4F1D-9AE2-D6C2DEFD0FAF}" dt="2021-10-14T15:39:39.565" v="230" actId="1076"/>
          <ac:spMkLst>
            <pc:docMk/>
            <pc:sldMk cId="1435317550" sldId="399"/>
            <ac:spMk id="21" creationId="{20A3588E-6D69-4823-9129-AE406711F79A}"/>
          </ac:spMkLst>
        </pc:spChg>
        <pc:spChg chg="add mod">
          <ac:chgData name="Perera G. Y. N it18113600" userId="40d4a7e6-588c-443d-be7e-b3036d0edbb8" providerId="ADAL" clId="{9F4D48D4-F6ED-4F1D-9AE2-D6C2DEFD0FAF}" dt="2021-10-14T15:40:27.299" v="247" actId="1076"/>
          <ac:spMkLst>
            <pc:docMk/>
            <pc:sldMk cId="1435317550" sldId="399"/>
            <ac:spMk id="24" creationId="{2BA5D9FA-2C5D-445E-A8C0-443575E5726B}"/>
          </ac:spMkLst>
        </pc:spChg>
        <pc:spChg chg="add mod">
          <ac:chgData name="Perera G. Y. N it18113600" userId="40d4a7e6-588c-443d-be7e-b3036d0edbb8" providerId="ADAL" clId="{9F4D48D4-F6ED-4F1D-9AE2-D6C2DEFD0FAF}" dt="2021-10-14T15:39:55.287" v="236" actId="1076"/>
          <ac:spMkLst>
            <pc:docMk/>
            <pc:sldMk cId="1435317550" sldId="399"/>
            <ac:spMk id="26" creationId="{E500BAFB-501B-4B8F-9A58-8D684981FF7C}"/>
          </ac:spMkLst>
        </pc:spChg>
        <pc:spChg chg="add mod">
          <ac:chgData name="Perera G. Y. N it18113600" userId="40d4a7e6-588c-443d-be7e-b3036d0edbb8" providerId="ADAL" clId="{9F4D48D4-F6ED-4F1D-9AE2-D6C2DEFD0FAF}" dt="2021-10-14T15:40:30.099" v="248" actId="14100"/>
          <ac:spMkLst>
            <pc:docMk/>
            <pc:sldMk cId="1435317550" sldId="399"/>
            <ac:spMk id="28" creationId="{4F1AAEE1-FFE1-4390-B029-4595219A0982}"/>
          </ac:spMkLst>
        </pc:spChg>
        <pc:spChg chg="add mod">
          <ac:chgData name="Perera G. Y. N it18113600" userId="40d4a7e6-588c-443d-be7e-b3036d0edbb8" providerId="ADAL" clId="{9F4D48D4-F6ED-4F1D-9AE2-D6C2DEFD0FAF}" dt="2021-10-14T15:40:41.335" v="251" actId="1076"/>
          <ac:spMkLst>
            <pc:docMk/>
            <pc:sldMk cId="1435317550" sldId="399"/>
            <ac:spMk id="29" creationId="{79543EF8-39AA-4081-997E-05531123D77E}"/>
          </ac:spMkLst>
        </pc:spChg>
        <pc:spChg chg="add mod">
          <ac:chgData name="Perera G. Y. N it18113600" userId="40d4a7e6-588c-443d-be7e-b3036d0edbb8" providerId="ADAL" clId="{9F4D48D4-F6ED-4F1D-9AE2-D6C2DEFD0FAF}" dt="2021-10-14T15:41:07.177" v="258" actId="1076"/>
          <ac:spMkLst>
            <pc:docMk/>
            <pc:sldMk cId="1435317550" sldId="399"/>
            <ac:spMk id="31" creationId="{539C819A-83F5-4249-8CF9-531EDB9C9FC5}"/>
          </ac:spMkLst>
        </pc:spChg>
        <pc:picChg chg="mod">
          <ac:chgData name="Perera G. Y. N it18113600" userId="40d4a7e6-588c-443d-be7e-b3036d0edbb8" providerId="ADAL" clId="{9F4D48D4-F6ED-4F1D-9AE2-D6C2DEFD0FAF}" dt="2021-10-14T15:34:13.506" v="36" actId="1076"/>
          <ac:picMkLst>
            <pc:docMk/>
            <pc:sldMk cId="1435317550" sldId="399"/>
            <ac:picMk id="16" creationId="{FD1EE66F-A8B0-4E01-89B1-951FE659F50A}"/>
          </ac:picMkLst>
        </pc:picChg>
        <pc:picChg chg="mod">
          <ac:chgData name="Perera G. Y. N it18113600" userId="40d4a7e6-588c-443d-be7e-b3036d0edbb8" providerId="ADAL" clId="{9F4D48D4-F6ED-4F1D-9AE2-D6C2DEFD0FAF}" dt="2021-10-14T15:39:35.193" v="227" actId="1076"/>
          <ac:picMkLst>
            <pc:docMk/>
            <pc:sldMk cId="1435317550" sldId="399"/>
            <ac:picMk id="17" creationId="{8FADC0AC-9D9E-4B44-A98E-5C520E4FBF62}"/>
          </ac:picMkLst>
        </pc:picChg>
        <pc:picChg chg="mod">
          <ac:chgData name="Perera G. Y. N it18113600" userId="40d4a7e6-588c-443d-be7e-b3036d0edbb8" providerId="ADAL" clId="{9F4D48D4-F6ED-4F1D-9AE2-D6C2DEFD0FAF}" dt="2021-10-14T15:39:50.111" v="234" actId="1076"/>
          <ac:picMkLst>
            <pc:docMk/>
            <pc:sldMk cId="1435317550" sldId="399"/>
            <ac:picMk id="18" creationId="{C4506A8D-22C8-47B9-AEDF-76363EE3FBF8}"/>
          </ac:picMkLst>
        </pc:picChg>
        <pc:picChg chg="mod">
          <ac:chgData name="Perera G. Y. N it18113600" userId="40d4a7e6-588c-443d-be7e-b3036d0edbb8" providerId="ADAL" clId="{9F4D48D4-F6ED-4F1D-9AE2-D6C2DEFD0FAF}" dt="2021-10-14T15:39:43.483" v="231" actId="1076"/>
          <ac:picMkLst>
            <pc:docMk/>
            <pc:sldMk cId="1435317550" sldId="399"/>
            <ac:picMk id="22" creationId="{F3398DE8-0F17-4649-84BE-11CA5313B7AA}"/>
          </ac:picMkLst>
        </pc:picChg>
        <pc:picChg chg="add mod">
          <ac:chgData name="Perera G. Y. N it18113600" userId="40d4a7e6-588c-443d-be7e-b3036d0edbb8" providerId="ADAL" clId="{9F4D48D4-F6ED-4F1D-9AE2-D6C2DEFD0FAF}" dt="2021-10-14T15:40:17.385" v="243" actId="1076"/>
          <ac:picMkLst>
            <pc:docMk/>
            <pc:sldMk cId="1435317550" sldId="399"/>
            <ac:picMk id="25" creationId="{69C7EB7D-AF35-449A-A658-9A71C03B8E6D}"/>
          </ac:picMkLst>
        </pc:picChg>
        <pc:picChg chg="add mod">
          <ac:chgData name="Perera G. Y. N it18113600" userId="40d4a7e6-588c-443d-be7e-b3036d0edbb8" providerId="ADAL" clId="{9F4D48D4-F6ED-4F1D-9AE2-D6C2DEFD0FAF}" dt="2021-10-14T15:40:24.369" v="246" actId="1076"/>
          <ac:picMkLst>
            <pc:docMk/>
            <pc:sldMk cId="1435317550" sldId="399"/>
            <ac:picMk id="27" creationId="{86D37D29-9979-4833-87F9-D31DC10FAF0F}"/>
          </ac:picMkLst>
        </pc:picChg>
        <pc:picChg chg="add mod">
          <ac:chgData name="Perera G. Y. N it18113600" userId="40d4a7e6-588c-443d-be7e-b3036d0edbb8" providerId="ADAL" clId="{9F4D48D4-F6ED-4F1D-9AE2-D6C2DEFD0FAF}" dt="2021-10-14T15:40:45.136" v="253" actId="1076"/>
          <ac:picMkLst>
            <pc:docMk/>
            <pc:sldMk cId="1435317550" sldId="399"/>
            <ac:picMk id="30" creationId="{F7BB59B2-20B7-4770-861E-7603B99D5AEF}"/>
          </ac:picMkLst>
        </pc:picChg>
        <pc:cxnChg chg="mod">
          <ac:chgData name="Perera G. Y. N it18113600" userId="40d4a7e6-588c-443d-be7e-b3036d0edbb8" providerId="ADAL" clId="{9F4D48D4-F6ED-4F1D-9AE2-D6C2DEFD0FAF}" dt="2021-10-14T15:38:20.075" v="221" actId="14100"/>
          <ac:cxnSpMkLst>
            <pc:docMk/>
            <pc:sldMk cId="1435317550" sldId="399"/>
            <ac:cxnSpMk id="4" creationId="{C5209998-0675-4CE7-B435-F45C56CC8905}"/>
          </ac:cxnSpMkLst>
        </pc:cxnChg>
      </pc:sldChg>
      <pc:sldChg chg="addSp delSp modSp mod">
        <pc:chgData name="Perera G. Y. N it18113600" userId="40d4a7e6-588c-443d-be7e-b3036d0edbb8" providerId="ADAL" clId="{9F4D48D4-F6ED-4F1D-9AE2-D6C2DEFD0FAF}" dt="2021-10-14T20:16:38.772" v="804" actId="208"/>
        <pc:sldMkLst>
          <pc:docMk/>
          <pc:sldMk cId="4109951480" sldId="400"/>
        </pc:sldMkLst>
        <pc:spChg chg="add del mod">
          <ac:chgData name="Perera G. Y. N it18113600" userId="40d4a7e6-588c-443d-be7e-b3036d0edbb8" providerId="ADAL" clId="{9F4D48D4-F6ED-4F1D-9AE2-D6C2DEFD0FAF}" dt="2021-10-14T19:12:15.229" v="706" actId="478"/>
          <ac:spMkLst>
            <pc:docMk/>
            <pc:sldMk cId="4109951480" sldId="400"/>
            <ac:spMk id="4" creationId="{B15C7BED-933E-45B2-980C-372F6DBBE2B6}"/>
          </ac:spMkLst>
        </pc:spChg>
        <pc:picChg chg="del">
          <ac:chgData name="Perera G. Y. N it18113600" userId="40d4a7e6-588c-443d-be7e-b3036d0edbb8" providerId="ADAL" clId="{9F4D48D4-F6ED-4F1D-9AE2-D6C2DEFD0FAF}" dt="2021-10-14T19:11:45.393" v="699" actId="478"/>
          <ac:picMkLst>
            <pc:docMk/>
            <pc:sldMk cId="4109951480" sldId="400"/>
            <ac:picMk id="5" creationId="{8C416783-8663-4374-A6DF-8BE9E8C53169}"/>
          </ac:picMkLst>
        </pc:picChg>
        <pc:picChg chg="del">
          <ac:chgData name="Perera G. Y. N it18113600" userId="40d4a7e6-588c-443d-be7e-b3036d0edbb8" providerId="ADAL" clId="{9F4D48D4-F6ED-4F1D-9AE2-D6C2DEFD0FAF}" dt="2021-10-14T19:13:36.482" v="711" actId="478"/>
          <ac:picMkLst>
            <pc:docMk/>
            <pc:sldMk cId="4109951480" sldId="400"/>
            <ac:picMk id="7" creationId="{E5C77474-618D-4F59-908A-5F7CA888ECDB}"/>
          </ac:picMkLst>
        </pc:picChg>
        <pc:picChg chg="add mod">
          <ac:chgData name="Perera G. Y. N it18113600" userId="40d4a7e6-588c-443d-be7e-b3036d0edbb8" providerId="ADAL" clId="{9F4D48D4-F6ED-4F1D-9AE2-D6C2DEFD0FAF}" dt="2021-10-14T20:16:35.619" v="802" actId="208"/>
          <ac:picMkLst>
            <pc:docMk/>
            <pc:sldMk cId="4109951480" sldId="400"/>
            <ac:picMk id="9" creationId="{9A9812D2-D039-41C6-AC9D-4EE9CC54EB48}"/>
          </ac:picMkLst>
        </pc:picChg>
        <pc:picChg chg="add mod">
          <ac:chgData name="Perera G. Y. N it18113600" userId="40d4a7e6-588c-443d-be7e-b3036d0edbb8" providerId="ADAL" clId="{9F4D48D4-F6ED-4F1D-9AE2-D6C2DEFD0FAF}" dt="2021-10-14T20:16:37.380" v="803" actId="208"/>
          <ac:picMkLst>
            <pc:docMk/>
            <pc:sldMk cId="4109951480" sldId="400"/>
            <ac:picMk id="11" creationId="{E8A3E211-7311-4D96-B6E0-2AECA0542F85}"/>
          </ac:picMkLst>
        </pc:picChg>
        <pc:picChg chg="add mod">
          <ac:chgData name="Perera G. Y. N it18113600" userId="40d4a7e6-588c-443d-be7e-b3036d0edbb8" providerId="ADAL" clId="{9F4D48D4-F6ED-4F1D-9AE2-D6C2DEFD0FAF}" dt="2021-10-14T20:16:38.772" v="804" actId="208"/>
          <ac:picMkLst>
            <pc:docMk/>
            <pc:sldMk cId="4109951480" sldId="400"/>
            <ac:picMk id="13" creationId="{49DDDC94-F5A7-42AE-9C69-F306F022A516}"/>
          </ac:picMkLst>
        </pc:picChg>
      </pc:sldChg>
      <pc:sldChg chg="addSp delSp modSp mod">
        <pc:chgData name="Perera G. Y. N it18113600" userId="40d4a7e6-588c-443d-be7e-b3036d0edbb8" providerId="ADAL" clId="{9F4D48D4-F6ED-4F1D-9AE2-D6C2DEFD0FAF}" dt="2021-10-14T20:16:24.780" v="801" actId="1582"/>
        <pc:sldMkLst>
          <pc:docMk/>
          <pc:sldMk cId="4031553626" sldId="401"/>
        </pc:sldMkLst>
        <pc:spChg chg="add del mod">
          <ac:chgData name="Perera G. Y. N it18113600" userId="40d4a7e6-588c-443d-be7e-b3036d0edbb8" providerId="ADAL" clId="{9F4D48D4-F6ED-4F1D-9AE2-D6C2DEFD0FAF}" dt="2021-10-14T19:16:57.585" v="730" actId="478"/>
          <ac:spMkLst>
            <pc:docMk/>
            <pc:sldMk cId="4031553626" sldId="401"/>
            <ac:spMk id="4" creationId="{5C203694-9C45-40F7-9A59-9E2E8A544D04}"/>
          </ac:spMkLst>
        </pc:spChg>
        <pc:picChg chg="del">
          <ac:chgData name="Perera G. Y. N it18113600" userId="40d4a7e6-588c-443d-be7e-b3036d0edbb8" providerId="ADAL" clId="{9F4D48D4-F6ED-4F1D-9AE2-D6C2DEFD0FAF}" dt="2021-10-14T19:16:43.344" v="726" actId="478"/>
          <ac:picMkLst>
            <pc:docMk/>
            <pc:sldMk cId="4031553626" sldId="401"/>
            <ac:picMk id="5" creationId="{4A779D0E-3492-4166-966A-3BE87F4D86B1}"/>
          </ac:picMkLst>
        </pc:picChg>
        <pc:picChg chg="del mod">
          <ac:chgData name="Perera G. Y. N it18113600" userId="40d4a7e6-588c-443d-be7e-b3036d0edbb8" providerId="ADAL" clId="{9F4D48D4-F6ED-4F1D-9AE2-D6C2DEFD0FAF}" dt="2021-10-14T19:17:27.209" v="733" actId="478"/>
          <ac:picMkLst>
            <pc:docMk/>
            <pc:sldMk cId="4031553626" sldId="401"/>
            <ac:picMk id="7" creationId="{77BF44D3-CA23-4CD7-9E70-7B0916108350}"/>
          </ac:picMkLst>
        </pc:picChg>
        <pc:picChg chg="add mod modCrop">
          <ac:chgData name="Perera G. Y. N it18113600" userId="40d4a7e6-588c-443d-be7e-b3036d0edbb8" providerId="ADAL" clId="{9F4D48D4-F6ED-4F1D-9AE2-D6C2DEFD0FAF}" dt="2021-10-14T20:16:14.919" v="798" actId="1582"/>
          <ac:picMkLst>
            <pc:docMk/>
            <pc:sldMk cId="4031553626" sldId="401"/>
            <ac:picMk id="9" creationId="{821DEB95-B1B1-4BAC-B2BB-42EC490EFA5B}"/>
          </ac:picMkLst>
        </pc:picChg>
        <pc:picChg chg="add mod modCrop">
          <ac:chgData name="Perera G. Y. N it18113600" userId="40d4a7e6-588c-443d-be7e-b3036d0edbb8" providerId="ADAL" clId="{9F4D48D4-F6ED-4F1D-9AE2-D6C2DEFD0FAF}" dt="2021-10-14T20:16:24.780" v="801" actId="1582"/>
          <ac:picMkLst>
            <pc:docMk/>
            <pc:sldMk cId="4031553626" sldId="401"/>
            <ac:picMk id="11" creationId="{4681099D-0697-4A5C-BC1F-099B88565471}"/>
          </ac:picMkLst>
        </pc:picChg>
      </pc:sldChg>
      <pc:sldChg chg="addSp delSp modSp mod">
        <pc:chgData name="Perera G. Y. N it18113600" userId="40d4a7e6-588c-443d-be7e-b3036d0edbb8" providerId="ADAL" clId="{9F4D48D4-F6ED-4F1D-9AE2-D6C2DEFD0FAF}" dt="2021-10-14T16:20:31.836" v="471" actId="20577"/>
        <pc:sldMkLst>
          <pc:docMk/>
          <pc:sldMk cId="3240575843" sldId="402"/>
        </pc:sldMkLst>
        <pc:spChg chg="del">
          <ac:chgData name="Perera G. Y. N it18113600" userId="40d4a7e6-588c-443d-be7e-b3036d0edbb8" providerId="ADAL" clId="{9F4D48D4-F6ED-4F1D-9AE2-D6C2DEFD0FAF}" dt="2021-10-14T15:41:18.874" v="259" actId="478"/>
          <ac:spMkLst>
            <pc:docMk/>
            <pc:sldMk cId="3240575843" sldId="402"/>
            <ac:spMk id="3" creationId="{C760D4BB-7F6C-4C8A-86FD-E2A0D065DFE0}"/>
          </ac:spMkLst>
        </pc:spChg>
        <pc:spChg chg="mod">
          <ac:chgData name="Perera G. Y. N it18113600" userId="40d4a7e6-588c-443d-be7e-b3036d0edbb8" providerId="ADAL" clId="{9F4D48D4-F6ED-4F1D-9AE2-D6C2DEFD0FAF}" dt="2021-10-14T15:44:27.618" v="401" actId="1076"/>
          <ac:spMkLst>
            <pc:docMk/>
            <pc:sldMk cId="3240575843" sldId="402"/>
            <ac:spMk id="9" creationId="{92F20EAE-1180-4BE6-9F69-B659D9D7EF4B}"/>
          </ac:spMkLst>
        </pc:spChg>
        <pc:spChg chg="del">
          <ac:chgData name="Perera G. Y. N it18113600" userId="40d4a7e6-588c-443d-be7e-b3036d0edbb8" providerId="ADAL" clId="{9F4D48D4-F6ED-4F1D-9AE2-D6C2DEFD0FAF}" dt="2021-10-14T15:44:31.566" v="403" actId="478"/>
          <ac:spMkLst>
            <pc:docMk/>
            <pc:sldMk cId="3240575843" sldId="402"/>
            <ac:spMk id="10" creationId="{58004D0F-BDBE-4EA0-91E4-589D116E1AFD}"/>
          </ac:spMkLst>
        </pc:spChg>
        <pc:spChg chg="del">
          <ac:chgData name="Perera G. Y. N it18113600" userId="40d4a7e6-588c-443d-be7e-b3036d0edbb8" providerId="ADAL" clId="{9F4D48D4-F6ED-4F1D-9AE2-D6C2DEFD0FAF}" dt="2021-10-14T15:44:30.484" v="402" actId="478"/>
          <ac:spMkLst>
            <pc:docMk/>
            <pc:sldMk cId="3240575843" sldId="402"/>
            <ac:spMk id="11" creationId="{234CC02E-89BC-45F5-993C-DEB7D209C25E}"/>
          </ac:spMkLst>
        </pc:spChg>
        <pc:spChg chg="del">
          <ac:chgData name="Perera G. Y. N it18113600" userId="40d4a7e6-588c-443d-be7e-b3036d0edbb8" providerId="ADAL" clId="{9F4D48D4-F6ED-4F1D-9AE2-D6C2DEFD0FAF}" dt="2021-10-14T15:41:21.790" v="261" actId="478"/>
          <ac:spMkLst>
            <pc:docMk/>
            <pc:sldMk cId="3240575843" sldId="402"/>
            <ac:spMk id="12" creationId="{BE714F33-ABE1-4E1C-97FB-2FF4050F3D28}"/>
          </ac:spMkLst>
        </pc:spChg>
        <pc:spChg chg="del">
          <ac:chgData name="Perera G. Y. N it18113600" userId="40d4a7e6-588c-443d-be7e-b3036d0edbb8" providerId="ADAL" clId="{9F4D48D4-F6ED-4F1D-9AE2-D6C2DEFD0FAF}" dt="2021-10-14T15:41:23.179" v="262" actId="478"/>
          <ac:spMkLst>
            <pc:docMk/>
            <pc:sldMk cId="3240575843" sldId="402"/>
            <ac:spMk id="13" creationId="{3182D1A4-470D-4BDB-BCED-59FF03F358E1}"/>
          </ac:spMkLst>
        </pc:spChg>
        <pc:spChg chg="del">
          <ac:chgData name="Perera G. Y. N it18113600" userId="40d4a7e6-588c-443d-be7e-b3036d0edbb8" providerId="ADAL" clId="{9F4D48D4-F6ED-4F1D-9AE2-D6C2DEFD0FAF}" dt="2021-10-14T15:41:20.465" v="260" actId="478"/>
          <ac:spMkLst>
            <pc:docMk/>
            <pc:sldMk cId="3240575843" sldId="402"/>
            <ac:spMk id="14" creationId="{4D6A507A-0A37-4F95-9377-8AA31BA4C988}"/>
          </ac:spMkLst>
        </pc:spChg>
        <pc:spChg chg="del">
          <ac:chgData name="Perera G. Y. N it18113600" userId="40d4a7e6-588c-443d-be7e-b3036d0edbb8" providerId="ADAL" clId="{9F4D48D4-F6ED-4F1D-9AE2-D6C2DEFD0FAF}" dt="2021-10-14T15:44:32.420" v="404" actId="478"/>
          <ac:spMkLst>
            <pc:docMk/>
            <pc:sldMk cId="3240575843" sldId="402"/>
            <ac:spMk id="15" creationId="{CDFE5E6E-55D5-4AD3-B49C-37214ED2792B}"/>
          </ac:spMkLst>
        </pc:spChg>
        <pc:spChg chg="mod">
          <ac:chgData name="Perera G. Y. N it18113600" userId="40d4a7e6-588c-443d-be7e-b3036d0edbb8" providerId="ADAL" clId="{9F4D48D4-F6ED-4F1D-9AE2-D6C2DEFD0FAF}" dt="2021-10-14T15:45:08.989" v="429" actId="1076"/>
          <ac:spMkLst>
            <pc:docMk/>
            <pc:sldMk cId="3240575843" sldId="402"/>
            <ac:spMk id="16" creationId="{F2F96C87-5899-4FFD-9E09-702E630E194C}"/>
          </ac:spMkLst>
        </pc:spChg>
        <pc:spChg chg="add mod">
          <ac:chgData name="Perera G. Y. N it18113600" userId="40d4a7e6-588c-443d-be7e-b3036d0edbb8" providerId="ADAL" clId="{9F4D48D4-F6ED-4F1D-9AE2-D6C2DEFD0FAF}" dt="2021-10-14T15:45:05.815" v="428" actId="1076"/>
          <ac:spMkLst>
            <pc:docMk/>
            <pc:sldMk cId="3240575843" sldId="402"/>
            <ac:spMk id="17" creationId="{A05712FE-67C7-40AD-B072-F98147C50973}"/>
          </ac:spMkLst>
        </pc:spChg>
        <pc:spChg chg="add mod">
          <ac:chgData name="Perera G. Y. N it18113600" userId="40d4a7e6-588c-443d-be7e-b3036d0edbb8" providerId="ADAL" clId="{9F4D48D4-F6ED-4F1D-9AE2-D6C2DEFD0FAF}" dt="2021-10-14T16:20:15.490" v="431" actId="1076"/>
          <ac:spMkLst>
            <pc:docMk/>
            <pc:sldMk cId="3240575843" sldId="402"/>
            <ac:spMk id="18" creationId="{CA7DA6CD-C77A-4D64-9C36-772EC39A4502}"/>
          </ac:spMkLst>
        </pc:spChg>
        <pc:spChg chg="add mod">
          <ac:chgData name="Perera G. Y. N it18113600" userId="40d4a7e6-588c-443d-be7e-b3036d0edbb8" providerId="ADAL" clId="{9F4D48D4-F6ED-4F1D-9AE2-D6C2DEFD0FAF}" dt="2021-10-14T16:20:31.836" v="471" actId="20577"/>
          <ac:spMkLst>
            <pc:docMk/>
            <pc:sldMk cId="3240575843" sldId="402"/>
            <ac:spMk id="20" creationId="{61CC50CF-5DC1-4C95-A736-F02085E91A34}"/>
          </ac:spMkLst>
        </pc:spChg>
      </pc:sldChg>
      <pc:sldChg chg="modSp mod">
        <pc:chgData name="Perera G. Y. N it18113600" userId="40d4a7e6-588c-443d-be7e-b3036d0edbb8" providerId="ADAL" clId="{9F4D48D4-F6ED-4F1D-9AE2-D6C2DEFD0FAF}" dt="2021-10-15T03:51:15.840" v="841" actId="1076"/>
        <pc:sldMkLst>
          <pc:docMk/>
          <pc:sldMk cId="3136799393" sldId="403"/>
        </pc:sldMkLst>
        <pc:picChg chg="mod">
          <ac:chgData name="Perera G. Y. N it18113600" userId="40d4a7e6-588c-443d-be7e-b3036d0edbb8" providerId="ADAL" clId="{9F4D48D4-F6ED-4F1D-9AE2-D6C2DEFD0FAF}" dt="2021-10-15T03:51:05.405" v="837" actId="1076"/>
          <ac:picMkLst>
            <pc:docMk/>
            <pc:sldMk cId="3136799393" sldId="403"/>
            <ac:picMk id="3" creationId="{69E7CEA2-316E-41A9-8A8E-EC6E0E2BAD33}"/>
          </ac:picMkLst>
        </pc:picChg>
        <pc:picChg chg="mod">
          <ac:chgData name="Perera G. Y. N it18113600" userId="40d4a7e6-588c-443d-be7e-b3036d0edbb8" providerId="ADAL" clId="{9F4D48D4-F6ED-4F1D-9AE2-D6C2DEFD0FAF}" dt="2021-10-15T03:51:06.803" v="838" actId="1076"/>
          <ac:picMkLst>
            <pc:docMk/>
            <pc:sldMk cId="3136799393" sldId="403"/>
            <ac:picMk id="13" creationId="{3AB13F15-EE71-4B22-88F9-7B6D9142D7CD}"/>
          </ac:picMkLst>
        </pc:picChg>
        <pc:picChg chg="mod">
          <ac:chgData name="Perera G. Y. N it18113600" userId="40d4a7e6-588c-443d-be7e-b3036d0edbb8" providerId="ADAL" clId="{9F4D48D4-F6ED-4F1D-9AE2-D6C2DEFD0FAF}" dt="2021-10-15T03:51:09.274" v="839" actId="1076"/>
          <ac:picMkLst>
            <pc:docMk/>
            <pc:sldMk cId="3136799393" sldId="403"/>
            <ac:picMk id="31" creationId="{F05EED5D-6ED0-4F29-915B-3C37F589A366}"/>
          </ac:picMkLst>
        </pc:picChg>
        <pc:picChg chg="mod">
          <ac:chgData name="Perera G. Y. N it18113600" userId="40d4a7e6-588c-443d-be7e-b3036d0edbb8" providerId="ADAL" clId="{9F4D48D4-F6ED-4F1D-9AE2-D6C2DEFD0FAF}" dt="2021-10-15T03:51:12.162" v="840" actId="1076"/>
          <ac:picMkLst>
            <pc:docMk/>
            <pc:sldMk cId="3136799393" sldId="403"/>
            <ac:picMk id="32" creationId="{D9A07E0B-000B-4881-BCED-6F69B96572E3}"/>
          </ac:picMkLst>
        </pc:picChg>
        <pc:picChg chg="mod">
          <ac:chgData name="Perera G. Y. N it18113600" userId="40d4a7e6-588c-443d-be7e-b3036d0edbb8" providerId="ADAL" clId="{9F4D48D4-F6ED-4F1D-9AE2-D6C2DEFD0FAF}" dt="2021-10-15T03:51:15.840" v="841" actId="1076"/>
          <ac:picMkLst>
            <pc:docMk/>
            <pc:sldMk cId="3136799393" sldId="403"/>
            <ac:picMk id="37" creationId="{BCE2F69B-EC63-4DAE-A5E5-E152E3043B8B}"/>
          </ac:picMkLst>
        </pc:picChg>
      </pc:sldChg>
      <pc:sldChg chg="del">
        <pc:chgData name="Perera G. Y. N it18113600" userId="40d4a7e6-588c-443d-be7e-b3036d0edbb8" providerId="ADAL" clId="{9F4D48D4-F6ED-4F1D-9AE2-D6C2DEFD0FAF}" dt="2021-10-14T15:38:29.042" v="222" actId="47"/>
        <pc:sldMkLst>
          <pc:docMk/>
          <pc:sldMk cId="2957715962" sldId="406"/>
        </pc:sldMkLst>
      </pc:sldChg>
      <pc:sldChg chg="modSp mod">
        <pc:chgData name="Perera G. Y. N it18113600" userId="40d4a7e6-588c-443d-be7e-b3036d0edbb8" providerId="ADAL" clId="{9F4D48D4-F6ED-4F1D-9AE2-D6C2DEFD0FAF}" dt="2021-10-14T15:33:14.841" v="24" actId="2711"/>
        <pc:sldMkLst>
          <pc:docMk/>
          <pc:sldMk cId="2101242617" sldId="409"/>
        </pc:sldMkLst>
        <pc:spChg chg="mod">
          <ac:chgData name="Perera G. Y. N it18113600" userId="40d4a7e6-588c-443d-be7e-b3036d0edbb8" providerId="ADAL" clId="{9F4D48D4-F6ED-4F1D-9AE2-D6C2DEFD0FAF}" dt="2021-10-14T15:33:03.821" v="22" actId="2711"/>
          <ac:spMkLst>
            <pc:docMk/>
            <pc:sldMk cId="2101242617" sldId="409"/>
            <ac:spMk id="6" creationId="{5F553FEF-EA38-46FC-BA86-310926E9FA8F}"/>
          </ac:spMkLst>
        </pc:spChg>
        <pc:spChg chg="mod">
          <ac:chgData name="Perera G. Y. N it18113600" userId="40d4a7e6-588c-443d-be7e-b3036d0edbb8" providerId="ADAL" clId="{9F4D48D4-F6ED-4F1D-9AE2-D6C2DEFD0FAF}" dt="2021-10-14T15:33:09.816" v="23" actId="2711"/>
          <ac:spMkLst>
            <pc:docMk/>
            <pc:sldMk cId="2101242617" sldId="409"/>
            <ac:spMk id="7" creationId="{1B9C4AF8-EF07-4627-B1B5-511455A53A43}"/>
          </ac:spMkLst>
        </pc:spChg>
        <pc:spChg chg="mod">
          <ac:chgData name="Perera G. Y. N it18113600" userId="40d4a7e6-588c-443d-be7e-b3036d0edbb8" providerId="ADAL" clId="{9F4D48D4-F6ED-4F1D-9AE2-D6C2DEFD0FAF}" dt="2021-10-14T15:33:14.841" v="24" actId="2711"/>
          <ac:spMkLst>
            <pc:docMk/>
            <pc:sldMk cId="2101242617" sldId="409"/>
            <ac:spMk id="9" creationId="{214E6D81-823E-415A-B640-E3BFA14AAC13}"/>
          </ac:spMkLst>
        </pc:spChg>
      </pc:sldChg>
      <pc:sldChg chg="modSp mod">
        <pc:chgData name="Perera G. Y. N it18113600" userId="40d4a7e6-588c-443d-be7e-b3036d0edbb8" providerId="ADAL" clId="{9F4D48D4-F6ED-4F1D-9AE2-D6C2DEFD0FAF}" dt="2021-10-14T15:33:32.281" v="27" actId="14100"/>
        <pc:sldMkLst>
          <pc:docMk/>
          <pc:sldMk cId="344982008" sldId="410"/>
        </pc:sldMkLst>
        <pc:spChg chg="mod">
          <ac:chgData name="Perera G. Y. N it18113600" userId="40d4a7e6-588c-443d-be7e-b3036d0edbb8" providerId="ADAL" clId="{9F4D48D4-F6ED-4F1D-9AE2-D6C2DEFD0FAF}" dt="2021-10-14T15:33:29.916" v="26" actId="2711"/>
          <ac:spMkLst>
            <pc:docMk/>
            <pc:sldMk cId="344982008" sldId="410"/>
            <ac:spMk id="12" creationId="{A0EB13CF-9939-451B-BBCD-C2EE2826C4B4}"/>
          </ac:spMkLst>
        </pc:spChg>
        <pc:spChg chg="mod">
          <ac:chgData name="Perera G. Y. N it18113600" userId="40d4a7e6-588c-443d-be7e-b3036d0edbb8" providerId="ADAL" clId="{9F4D48D4-F6ED-4F1D-9AE2-D6C2DEFD0FAF}" dt="2021-10-14T15:33:32.281" v="27" actId="14100"/>
          <ac:spMkLst>
            <pc:docMk/>
            <pc:sldMk cId="344982008" sldId="410"/>
            <ac:spMk id="15" creationId="{2E48D14E-0CCB-4FFB-8A6D-D9B0FED48E0E}"/>
          </ac:spMkLst>
        </pc:spChg>
      </pc:sldChg>
      <pc:sldChg chg="addSp delSp modSp add mod">
        <pc:chgData name="Perera G. Y. N it18113600" userId="40d4a7e6-588c-443d-be7e-b3036d0edbb8" providerId="ADAL" clId="{9F4D48D4-F6ED-4F1D-9AE2-D6C2DEFD0FAF}" dt="2021-10-14T20:16:52.154" v="809" actId="208"/>
        <pc:sldMkLst>
          <pc:docMk/>
          <pc:sldMk cId="1691755891" sldId="453"/>
        </pc:sldMkLst>
        <pc:spChg chg="mod">
          <ac:chgData name="Perera G. Y. N it18113600" userId="40d4a7e6-588c-443d-be7e-b3036d0edbb8" providerId="ADAL" clId="{9F4D48D4-F6ED-4F1D-9AE2-D6C2DEFD0FAF}" dt="2021-10-14T17:10:26.417" v="498" actId="20577"/>
          <ac:spMkLst>
            <pc:docMk/>
            <pc:sldMk cId="1691755891" sldId="453"/>
            <ac:spMk id="2" creationId="{9FB78071-235C-4EFA-8F58-A39EC2838DEB}"/>
          </ac:spMkLst>
        </pc:spChg>
        <pc:spChg chg="del mod">
          <ac:chgData name="Perera G. Y. N it18113600" userId="40d4a7e6-588c-443d-be7e-b3036d0edbb8" providerId="ADAL" clId="{9F4D48D4-F6ED-4F1D-9AE2-D6C2DEFD0FAF}" dt="2021-10-14T17:12:18.896" v="502" actId="22"/>
          <ac:spMkLst>
            <pc:docMk/>
            <pc:sldMk cId="1691755891" sldId="453"/>
            <ac:spMk id="3" creationId="{00C3D4C1-20A3-4961-836F-A5EDF5E52E36}"/>
          </ac:spMkLst>
        </pc:spChg>
        <pc:spChg chg="add del mod">
          <ac:chgData name="Perera G. Y. N it18113600" userId="40d4a7e6-588c-443d-be7e-b3036d0edbb8" providerId="ADAL" clId="{9F4D48D4-F6ED-4F1D-9AE2-D6C2DEFD0FAF}" dt="2021-10-14T19:19:43.989" v="752" actId="478"/>
          <ac:spMkLst>
            <pc:docMk/>
            <pc:sldMk cId="1691755891" sldId="453"/>
            <ac:spMk id="13" creationId="{0A9789C0-BCC5-49AD-85A9-EFC6F36ED5D4}"/>
          </ac:spMkLst>
        </pc:spChg>
        <pc:picChg chg="del">
          <ac:chgData name="Perera G. Y. N it18113600" userId="40d4a7e6-588c-443d-be7e-b3036d0edbb8" providerId="ADAL" clId="{9F4D48D4-F6ED-4F1D-9AE2-D6C2DEFD0FAF}" dt="2021-10-14T17:10:31.715" v="501" actId="478"/>
          <ac:picMkLst>
            <pc:docMk/>
            <pc:sldMk cId="1691755891" sldId="453"/>
            <ac:picMk id="5" creationId="{5E3294B7-A6F8-43F7-AC26-4D8538CCA73C}"/>
          </ac:picMkLst>
        </pc:picChg>
        <pc:picChg chg="add del mod ord">
          <ac:chgData name="Perera G. Y. N it18113600" userId="40d4a7e6-588c-443d-be7e-b3036d0edbb8" providerId="ADAL" clId="{9F4D48D4-F6ED-4F1D-9AE2-D6C2DEFD0FAF}" dt="2021-10-14T19:19:20.172" v="747" actId="478"/>
          <ac:picMkLst>
            <pc:docMk/>
            <pc:sldMk cId="1691755891" sldId="453"/>
            <ac:picMk id="7" creationId="{8683B4D3-3A28-49AC-A038-A32329114973}"/>
          </ac:picMkLst>
        </pc:picChg>
        <pc:picChg chg="add del mod">
          <ac:chgData name="Perera G. Y. N it18113600" userId="40d4a7e6-588c-443d-be7e-b3036d0edbb8" providerId="ADAL" clId="{9F4D48D4-F6ED-4F1D-9AE2-D6C2DEFD0FAF}" dt="2021-10-14T19:19:58.494" v="755" actId="478"/>
          <ac:picMkLst>
            <pc:docMk/>
            <pc:sldMk cId="1691755891" sldId="453"/>
            <ac:picMk id="9" creationId="{19AB63AC-A495-4ECA-A296-08CBAF822B44}"/>
          </ac:picMkLst>
        </pc:picChg>
        <pc:picChg chg="add del mod">
          <ac:chgData name="Perera G. Y. N it18113600" userId="40d4a7e6-588c-443d-be7e-b3036d0edbb8" providerId="ADAL" clId="{9F4D48D4-F6ED-4F1D-9AE2-D6C2DEFD0FAF}" dt="2021-10-14T19:20:20.363" v="760" actId="478"/>
          <ac:picMkLst>
            <pc:docMk/>
            <pc:sldMk cId="1691755891" sldId="453"/>
            <ac:picMk id="11" creationId="{9EDBB7EC-A0ED-41E7-98BB-F1F586844065}"/>
          </ac:picMkLst>
        </pc:picChg>
        <pc:picChg chg="add mod">
          <ac:chgData name="Perera G. Y. N it18113600" userId="40d4a7e6-588c-443d-be7e-b3036d0edbb8" providerId="ADAL" clId="{9F4D48D4-F6ED-4F1D-9AE2-D6C2DEFD0FAF}" dt="2021-10-14T20:16:48.645" v="807" actId="208"/>
          <ac:picMkLst>
            <pc:docMk/>
            <pc:sldMk cId="1691755891" sldId="453"/>
            <ac:picMk id="15" creationId="{25C98F90-15D2-4C7A-8B1C-599C488BFBC9}"/>
          </ac:picMkLst>
        </pc:picChg>
        <pc:picChg chg="add mod">
          <ac:chgData name="Perera G. Y. N it18113600" userId="40d4a7e6-588c-443d-be7e-b3036d0edbb8" providerId="ADAL" clId="{9F4D48D4-F6ED-4F1D-9AE2-D6C2DEFD0FAF}" dt="2021-10-14T20:16:50.357" v="808" actId="208"/>
          <ac:picMkLst>
            <pc:docMk/>
            <pc:sldMk cId="1691755891" sldId="453"/>
            <ac:picMk id="17" creationId="{361971CE-26CA-45AA-91A5-C0DB2138A272}"/>
          </ac:picMkLst>
        </pc:picChg>
        <pc:picChg chg="add mod">
          <ac:chgData name="Perera G. Y. N it18113600" userId="40d4a7e6-588c-443d-be7e-b3036d0edbb8" providerId="ADAL" clId="{9F4D48D4-F6ED-4F1D-9AE2-D6C2DEFD0FAF}" dt="2021-10-14T20:16:52.154" v="809" actId="208"/>
          <ac:picMkLst>
            <pc:docMk/>
            <pc:sldMk cId="1691755891" sldId="453"/>
            <ac:picMk id="19" creationId="{0501AFC8-FE83-41E3-971D-8A7D2FCD71B0}"/>
          </ac:picMkLst>
        </pc:picChg>
      </pc:sldChg>
      <pc:sldChg chg="addSp delSp modSp add mod">
        <pc:chgData name="Perera G. Y. N it18113600" userId="40d4a7e6-588c-443d-be7e-b3036d0edbb8" providerId="ADAL" clId="{9F4D48D4-F6ED-4F1D-9AE2-D6C2DEFD0FAF}" dt="2021-10-15T04:55:15.262" v="921" actId="1076"/>
        <pc:sldMkLst>
          <pc:docMk/>
          <pc:sldMk cId="1345679041" sldId="454"/>
        </pc:sldMkLst>
        <pc:spChg chg="mod">
          <ac:chgData name="Perera G. Y. N it18113600" userId="40d4a7e6-588c-443d-be7e-b3036d0edbb8" providerId="ADAL" clId="{9F4D48D4-F6ED-4F1D-9AE2-D6C2DEFD0FAF}" dt="2021-10-14T17:13:46.862" v="522" actId="20577"/>
          <ac:spMkLst>
            <pc:docMk/>
            <pc:sldMk cId="1345679041" sldId="454"/>
            <ac:spMk id="2" creationId="{9FB78071-235C-4EFA-8F58-A39EC2838DEB}"/>
          </ac:spMkLst>
        </pc:spChg>
        <pc:spChg chg="add del mod">
          <ac:chgData name="Perera G. Y. N it18113600" userId="40d4a7e6-588c-443d-be7e-b3036d0edbb8" providerId="ADAL" clId="{9F4D48D4-F6ED-4F1D-9AE2-D6C2DEFD0FAF}" dt="2021-10-14T17:14:08.994" v="524" actId="478"/>
          <ac:spMkLst>
            <pc:docMk/>
            <pc:sldMk cId="1345679041" sldId="454"/>
            <ac:spMk id="4" creationId="{68580392-1786-4147-B9DF-7BE86BA319C0}"/>
          </ac:spMkLst>
        </pc:spChg>
        <pc:spChg chg="add del mod">
          <ac:chgData name="Perera G. Y. N it18113600" userId="40d4a7e6-588c-443d-be7e-b3036d0edbb8" providerId="ADAL" clId="{9F4D48D4-F6ED-4F1D-9AE2-D6C2DEFD0FAF}" dt="2021-10-14T17:15:39.417" v="528" actId="22"/>
          <ac:spMkLst>
            <pc:docMk/>
            <pc:sldMk cId="1345679041" sldId="454"/>
            <ac:spMk id="8" creationId="{68492DE2-ECA3-4591-ACF0-2016ED6A0501}"/>
          </ac:spMkLst>
        </pc:spChg>
        <pc:spChg chg="add del mod">
          <ac:chgData name="Perera G. Y. N it18113600" userId="40d4a7e6-588c-443d-be7e-b3036d0edbb8" providerId="ADAL" clId="{9F4D48D4-F6ED-4F1D-9AE2-D6C2DEFD0FAF}" dt="2021-10-14T17:58:59.307" v="548" actId="478"/>
          <ac:spMkLst>
            <pc:docMk/>
            <pc:sldMk cId="1345679041" sldId="454"/>
            <ac:spMk id="16" creationId="{E77BF9D1-AB27-4FD6-92D1-8C8B757A4400}"/>
          </ac:spMkLst>
        </pc:spChg>
        <pc:spChg chg="add mod">
          <ac:chgData name="Perera G. Y. N it18113600" userId="40d4a7e6-588c-443d-be7e-b3036d0edbb8" providerId="ADAL" clId="{9F4D48D4-F6ED-4F1D-9AE2-D6C2DEFD0FAF}" dt="2021-10-15T04:55:15.262" v="921" actId="1076"/>
          <ac:spMkLst>
            <pc:docMk/>
            <pc:sldMk cId="1345679041" sldId="454"/>
            <ac:spMk id="21" creationId="{C03E0177-817C-405B-B535-B834D07362B5}"/>
          </ac:spMkLst>
        </pc:spChg>
        <pc:spChg chg="add del mod">
          <ac:chgData name="Perera G. Y. N it18113600" userId="40d4a7e6-588c-443d-be7e-b3036d0edbb8" providerId="ADAL" clId="{9F4D48D4-F6ED-4F1D-9AE2-D6C2DEFD0FAF}" dt="2021-10-14T18:03:57.282" v="689" actId="478"/>
          <ac:spMkLst>
            <pc:docMk/>
            <pc:sldMk cId="1345679041" sldId="454"/>
            <ac:spMk id="23" creationId="{90B767D1-D60D-4D22-B4ED-E4ACA2B6EE6F}"/>
          </ac:spMkLst>
        </pc:spChg>
        <pc:spChg chg="add del mod">
          <ac:chgData name="Perera G. Y. N it18113600" userId="40d4a7e6-588c-443d-be7e-b3036d0edbb8" providerId="ADAL" clId="{9F4D48D4-F6ED-4F1D-9AE2-D6C2DEFD0FAF}" dt="2021-10-14T19:22:14.069" v="769" actId="478"/>
          <ac:spMkLst>
            <pc:docMk/>
            <pc:sldMk cId="1345679041" sldId="454"/>
            <ac:spMk id="29" creationId="{263863E1-65F2-4849-B6AE-8E6C7FD095FF}"/>
          </ac:spMkLst>
        </pc:spChg>
        <pc:spChg chg="add del mod">
          <ac:chgData name="Perera G. Y. N it18113600" userId="40d4a7e6-588c-443d-be7e-b3036d0edbb8" providerId="ADAL" clId="{9F4D48D4-F6ED-4F1D-9AE2-D6C2DEFD0FAF}" dt="2021-10-14T19:22:28.038" v="773" actId="478"/>
          <ac:spMkLst>
            <pc:docMk/>
            <pc:sldMk cId="1345679041" sldId="454"/>
            <ac:spMk id="31" creationId="{3C9D8F84-E155-42C0-8ECE-66B56523A4E4}"/>
          </ac:spMkLst>
        </pc:spChg>
        <pc:picChg chg="add del">
          <ac:chgData name="Perera G. Y. N it18113600" userId="40d4a7e6-588c-443d-be7e-b3036d0edbb8" providerId="ADAL" clId="{9F4D48D4-F6ED-4F1D-9AE2-D6C2DEFD0FAF}" dt="2021-10-14T17:14:13.235" v="525" actId="478"/>
          <ac:picMkLst>
            <pc:docMk/>
            <pc:sldMk cId="1345679041" sldId="454"/>
            <ac:picMk id="7" creationId="{8683B4D3-3A28-49AC-A038-A32329114973}"/>
          </ac:picMkLst>
        </pc:picChg>
        <pc:picChg chg="del">
          <ac:chgData name="Perera G. Y. N it18113600" userId="40d4a7e6-588c-443d-be7e-b3036d0edbb8" providerId="ADAL" clId="{9F4D48D4-F6ED-4F1D-9AE2-D6C2DEFD0FAF}" dt="2021-10-14T17:14:13.235" v="525" actId="478"/>
          <ac:picMkLst>
            <pc:docMk/>
            <pc:sldMk cId="1345679041" sldId="454"/>
            <ac:picMk id="9" creationId="{19AB63AC-A495-4ECA-A296-08CBAF822B44}"/>
          </ac:picMkLst>
        </pc:picChg>
        <pc:picChg chg="del">
          <ac:chgData name="Perera G. Y. N it18113600" userId="40d4a7e6-588c-443d-be7e-b3036d0edbb8" providerId="ADAL" clId="{9F4D48D4-F6ED-4F1D-9AE2-D6C2DEFD0FAF}" dt="2021-10-14T17:14:13.235" v="525" actId="478"/>
          <ac:picMkLst>
            <pc:docMk/>
            <pc:sldMk cId="1345679041" sldId="454"/>
            <ac:picMk id="11" creationId="{9EDBB7EC-A0ED-41E7-98BB-F1F586844065}"/>
          </ac:picMkLst>
        </pc:picChg>
        <pc:picChg chg="add del mod">
          <ac:chgData name="Perera G. Y. N it18113600" userId="40d4a7e6-588c-443d-be7e-b3036d0edbb8" providerId="ADAL" clId="{9F4D48D4-F6ED-4F1D-9AE2-D6C2DEFD0FAF}" dt="2021-10-14T19:20:54.949" v="763" actId="478"/>
          <ac:picMkLst>
            <pc:docMk/>
            <pc:sldMk cId="1345679041" sldId="454"/>
            <ac:picMk id="12" creationId="{3A7F6F54-4FAA-442A-9A0B-00C5CA369A4E}"/>
          </ac:picMkLst>
        </pc:picChg>
        <pc:picChg chg="add del mod ord">
          <ac:chgData name="Perera G. Y. N it18113600" userId="40d4a7e6-588c-443d-be7e-b3036d0edbb8" providerId="ADAL" clId="{9F4D48D4-F6ED-4F1D-9AE2-D6C2DEFD0FAF}" dt="2021-10-14T19:22:24.212" v="770" actId="478"/>
          <ac:picMkLst>
            <pc:docMk/>
            <pc:sldMk cId="1345679041" sldId="454"/>
            <ac:picMk id="14" creationId="{ED6E64C0-B039-4519-BCED-C3F8381A2745}"/>
          </ac:picMkLst>
        </pc:picChg>
        <pc:picChg chg="add del mod">
          <ac:chgData name="Perera G. Y. N it18113600" userId="40d4a7e6-588c-443d-be7e-b3036d0edbb8" providerId="ADAL" clId="{9F4D48D4-F6ED-4F1D-9AE2-D6C2DEFD0FAF}" dt="2021-10-14T17:58:58.518" v="547" actId="22"/>
          <ac:picMkLst>
            <pc:docMk/>
            <pc:sldMk cId="1345679041" sldId="454"/>
            <ac:picMk id="18" creationId="{88FAD36D-7935-4E01-A62A-5827A864A3D0}"/>
          </ac:picMkLst>
        </pc:picChg>
        <pc:picChg chg="add del mod">
          <ac:chgData name="Perera G. Y. N it18113600" userId="40d4a7e6-588c-443d-be7e-b3036d0edbb8" providerId="ADAL" clId="{9F4D48D4-F6ED-4F1D-9AE2-D6C2DEFD0FAF}" dt="2021-10-14T19:22:41.199" v="779" actId="478"/>
          <ac:picMkLst>
            <pc:docMk/>
            <pc:sldMk cId="1345679041" sldId="454"/>
            <ac:picMk id="20" creationId="{0F34AAEF-5499-40E4-843C-1034B1DFB2F3}"/>
          </ac:picMkLst>
        </pc:picChg>
        <pc:picChg chg="add del mod">
          <ac:chgData name="Perera G. Y. N it18113600" userId="40d4a7e6-588c-443d-be7e-b3036d0edbb8" providerId="ADAL" clId="{9F4D48D4-F6ED-4F1D-9AE2-D6C2DEFD0FAF}" dt="2021-10-14T18:03:56.868" v="688" actId="22"/>
          <ac:picMkLst>
            <pc:docMk/>
            <pc:sldMk cId="1345679041" sldId="454"/>
            <ac:picMk id="25" creationId="{2E3E1F25-3E56-4676-8705-B085D6E2BE7C}"/>
          </ac:picMkLst>
        </pc:picChg>
        <pc:picChg chg="add mod ord">
          <ac:chgData name="Perera G. Y. N it18113600" userId="40d4a7e6-588c-443d-be7e-b3036d0edbb8" providerId="ADAL" clId="{9F4D48D4-F6ED-4F1D-9AE2-D6C2DEFD0FAF}" dt="2021-10-14T20:16:56.177" v="810" actId="208"/>
          <ac:picMkLst>
            <pc:docMk/>
            <pc:sldMk cId="1345679041" sldId="454"/>
            <ac:picMk id="27" creationId="{B00E2FA2-1128-45A6-81A4-F3351FC413C7}"/>
          </ac:picMkLst>
        </pc:picChg>
        <pc:picChg chg="add mod">
          <ac:chgData name="Perera G. Y. N it18113600" userId="40d4a7e6-588c-443d-be7e-b3036d0edbb8" providerId="ADAL" clId="{9F4D48D4-F6ED-4F1D-9AE2-D6C2DEFD0FAF}" dt="2021-10-14T20:16:57.673" v="811" actId="208"/>
          <ac:picMkLst>
            <pc:docMk/>
            <pc:sldMk cId="1345679041" sldId="454"/>
            <ac:picMk id="33" creationId="{AFB678F1-C02A-4E9B-BDF6-3C19DD25C19A}"/>
          </ac:picMkLst>
        </pc:picChg>
        <pc:picChg chg="add mod">
          <ac:chgData name="Perera G. Y. N it18113600" userId="40d4a7e6-588c-443d-be7e-b3036d0edbb8" providerId="ADAL" clId="{9F4D48D4-F6ED-4F1D-9AE2-D6C2DEFD0FAF}" dt="2021-10-14T20:16:59.641" v="812" actId="208"/>
          <ac:picMkLst>
            <pc:docMk/>
            <pc:sldMk cId="1345679041" sldId="454"/>
            <ac:picMk id="35" creationId="{22CCE144-38BB-4890-AC57-F803129AB9AF}"/>
          </ac:picMkLst>
        </pc:picChg>
      </pc:sldChg>
      <pc:sldChg chg="addSp delSp modSp add mod">
        <pc:chgData name="Perera G. Y. N it18113600" userId="40d4a7e6-588c-443d-be7e-b3036d0edbb8" providerId="ADAL" clId="{9F4D48D4-F6ED-4F1D-9AE2-D6C2DEFD0FAF}" dt="2021-10-15T03:02:02.434" v="836" actId="208"/>
        <pc:sldMkLst>
          <pc:docMk/>
          <pc:sldMk cId="4186389261" sldId="461"/>
        </pc:sldMkLst>
        <pc:spChg chg="mod">
          <ac:chgData name="Perera G. Y. N it18113600" userId="40d4a7e6-588c-443d-be7e-b3036d0edbb8" providerId="ADAL" clId="{9F4D48D4-F6ED-4F1D-9AE2-D6C2DEFD0FAF}" dt="2021-10-15T02:54:20.188" v="827" actId="20577"/>
          <ac:spMkLst>
            <pc:docMk/>
            <pc:sldMk cId="4186389261" sldId="461"/>
            <ac:spMk id="2" creationId="{B96A3FA3-A624-4C74-9E11-3B82A554C1BF}"/>
          </ac:spMkLst>
        </pc:spChg>
        <pc:spChg chg="add del mod">
          <ac:chgData name="Perera G. Y. N it18113600" userId="40d4a7e6-588c-443d-be7e-b3036d0edbb8" providerId="ADAL" clId="{9F4D48D4-F6ED-4F1D-9AE2-D6C2DEFD0FAF}" dt="2021-10-15T02:54:10.827" v="815" actId="478"/>
          <ac:spMkLst>
            <pc:docMk/>
            <pc:sldMk cId="4186389261" sldId="461"/>
            <ac:spMk id="4" creationId="{0B66CC67-DA5B-4449-87F2-DA1660F7A4D5}"/>
          </ac:spMkLst>
        </pc:spChg>
        <pc:picChg chg="del">
          <ac:chgData name="Perera G. Y. N it18113600" userId="40d4a7e6-588c-443d-be7e-b3036d0edbb8" providerId="ADAL" clId="{9F4D48D4-F6ED-4F1D-9AE2-D6C2DEFD0FAF}" dt="2021-10-15T02:53:14.210" v="814" actId="478"/>
          <ac:picMkLst>
            <pc:docMk/>
            <pc:sldMk cId="4186389261" sldId="461"/>
            <ac:picMk id="6" creationId="{606D2619-9CDF-4B8F-8405-8B96620D5523}"/>
          </ac:picMkLst>
        </pc:picChg>
        <pc:picChg chg="add mod">
          <ac:chgData name="Perera G. Y. N it18113600" userId="40d4a7e6-588c-443d-be7e-b3036d0edbb8" providerId="ADAL" clId="{9F4D48D4-F6ED-4F1D-9AE2-D6C2DEFD0FAF}" dt="2021-10-15T03:02:02.434" v="836" actId="208"/>
          <ac:picMkLst>
            <pc:docMk/>
            <pc:sldMk cId="4186389261" sldId="461"/>
            <ac:picMk id="7" creationId="{784247C7-B1B0-48FF-A7D6-B2A7166EA387}"/>
          </ac:picMkLst>
        </pc:picChg>
      </pc:sldChg>
    </pc:docChg>
  </pc:docChgLst>
  <pc:docChgLst>
    <pc:chgData name="Abeyagunasekera S.H.P. it18059564" userId="S::it18059564@my.sliit.lk::52a60eb8-fec4-43f8-8a5f-88a32217dc02" providerId="AD" clId="Web-{64287783-20A6-11EE-B96D-1ED31308AE16}"/>
    <pc:docChg chg="modSld">
      <pc:chgData name="Abeyagunasekera S.H.P. it18059564" userId="S::it18059564@my.sliit.lk::52a60eb8-fec4-43f8-8a5f-88a32217dc02" providerId="AD" clId="Web-{64287783-20A6-11EE-B96D-1ED31308AE16}" dt="2021-10-15T03:32:33.093" v="256" actId="20577"/>
      <pc:docMkLst>
        <pc:docMk/>
      </pc:docMkLst>
      <pc:sldChg chg="delSp modSp">
        <pc:chgData name="Abeyagunasekera S.H.P. it18059564" userId="S::it18059564@my.sliit.lk::52a60eb8-fec4-43f8-8a5f-88a32217dc02" providerId="AD" clId="Web-{64287783-20A6-11EE-B96D-1ED31308AE16}" dt="2021-10-15T03:32:33.093" v="256" actId="20577"/>
        <pc:sldMkLst>
          <pc:docMk/>
          <pc:sldMk cId="632336110" sldId="377"/>
        </pc:sldMkLst>
        <pc:spChg chg="mod">
          <ac:chgData name="Abeyagunasekera S.H.P. it18059564" userId="S::it18059564@my.sliit.lk::52a60eb8-fec4-43f8-8a5f-88a32217dc02" providerId="AD" clId="Web-{64287783-20A6-11EE-B96D-1ED31308AE16}" dt="2021-10-15T03:32:12.217" v="252" actId="14100"/>
          <ac:spMkLst>
            <pc:docMk/>
            <pc:sldMk cId="632336110" sldId="377"/>
            <ac:spMk id="23" creationId="{213CB09F-2F67-4CEF-888F-446E1346C85A}"/>
          </ac:spMkLst>
        </pc:spChg>
        <pc:spChg chg="del mod">
          <ac:chgData name="Abeyagunasekera S.H.P. it18059564" userId="S::it18059564@my.sliit.lk::52a60eb8-fec4-43f8-8a5f-88a32217dc02" providerId="AD" clId="Web-{64287783-20A6-11EE-B96D-1ED31308AE16}" dt="2021-10-15T03:31:27.935" v="243"/>
          <ac:spMkLst>
            <pc:docMk/>
            <pc:sldMk cId="632336110" sldId="377"/>
            <ac:spMk id="24" creationId="{28D9E92E-B580-461C-96D2-7E9E169CFB8E}"/>
          </ac:spMkLst>
        </pc:spChg>
        <pc:spChg chg="mod">
          <ac:chgData name="Abeyagunasekera S.H.P. it18059564" userId="S::it18059564@my.sliit.lk::52a60eb8-fec4-43f8-8a5f-88a32217dc02" providerId="AD" clId="Web-{64287783-20A6-11EE-B96D-1ED31308AE16}" dt="2021-10-15T03:32:33.093" v="256" actId="20577"/>
          <ac:spMkLst>
            <pc:docMk/>
            <pc:sldMk cId="632336110" sldId="377"/>
            <ac:spMk id="25" creationId="{61C00D09-5E36-4F8F-B284-0E8618A8E1B9}"/>
          </ac:spMkLst>
        </pc:spChg>
        <pc:spChg chg="del">
          <ac:chgData name="Abeyagunasekera S.H.P. it18059564" userId="S::it18059564@my.sliit.lk::52a60eb8-fec4-43f8-8a5f-88a32217dc02" providerId="AD" clId="Web-{64287783-20A6-11EE-B96D-1ED31308AE16}" dt="2021-10-15T03:30:58.981" v="239"/>
          <ac:spMkLst>
            <pc:docMk/>
            <pc:sldMk cId="632336110" sldId="377"/>
            <ac:spMk id="26" creationId="{9C41DFCB-D341-4249-9159-2EC43C028605}"/>
          </ac:spMkLst>
        </pc:spChg>
      </pc:sldChg>
    </pc:docChg>
  </pc:docChgLst>
  <pc:docChgLst>
    <pc:chgData name="Abeyagunasekera S.H.P. it18059564" userId="S::it18059564@my.sliit.lk::52a60eb8-fec4-43f8-8a5f-88a32217dc02" providerId="AD" clId="Web-{6FF5AA31-EAE4-66B5-E28A-3C32B3FBD46E}"/>
    <pc:docChg chg="addSld delSld modSld sldOrd">
      <pc:chgData name="Abeyagunasekera S.H.P. it18059564" userId="S::it18059564@my.sliit.lk::52a60eb8-fec4-43f8-8a5f-88a32217dc02" providerId="AD" clId="Web-{6FF5AA31-EAE4-66B5-E28A-3C32B3FBD46E}" dt="2021-10-14T13:25:01.082" v="634"/>
      <pc:docMkLst>
        <pc:docMk/>
      </pc:docMkLst>
      <pc:sldChg chg="modSp">
        <pc:chgData name="Abeyagunasekera S.H.P. it18059564" userId="S::it18059564@my.sliit.lk::52a60eb8-fec4-43f8-8a5f-88a32217dc02" providerId="AD" clId="Web-{6FF5AA31-EAE4-66B5-E28A-3C32B3FBD46E}" dt="2021-10-14T12:59:13.122" v="213" actId="14100"/>
        <pc:sldMkLst>
          <pc:docMk/>
          <pc:sldMk cId="3487511574" sldId="285"/>
        </pc:sldMkLst>
        <pc:graphicFrameChg chg="mod">
          <ac:chgData name="Abeyagunasekera S.H.P. it18059564" userId="S::it18059564@my.sliit.lk::52a60eb8-fec4-43f8-8a5f-88a32217dc02" providerId="AD" clId="Web-{6FF5AA31-EAE4-66B5-E28A-3C32B3FBD46E}" dt="2021-10-14T12:59:13.122" v="213" actId="14100"/>
          <ac:graphicFrameMkLst>
            <pc:docMk/>
            <pc:sldMk cId="3487511574" sldId="285"/>
            <ac:graphicFrameMk id="7" creationId="{53302AB0-1BE5-4A44-A20E-EA570162CBF8}"/>
          </ac:graphicFrameMkLst>
        </pc:graphicFrameChg>
      </pc:sldChg>
      <pc:sldChg chg="modSp">
        <pc:chgData name="Abeyagunasekera S.H.P. it18059564" userId="S::it18059564@my.sliit.lk::52a60eb8-fec4-43f8-8a5f-88a32217dc02" providerId="AD" clId="Web-{6FF5AA31-EAE4-66B5-E28A-3C32B3FBD46E}" dt="2021-10-14T13:08:27.339" v="311" actId="20577"/>
        <pc:sldMkLst>
          <pc:docMk/>
          <pc:sldMk cId="1533047354" sldId="286"/>
        </pc:sldMkLst>
        <pc:spChg chg="mod">
          <ac:chgData name="Abeyagunasekera S.H.P. it18059564" userId="S::it18059564@my.sliit.lk::52a60eb8-fec4-43f8-8a5f-88a32217dc02" providerId="AD" clId="Web-{6FF5AA31-EAE4-66B5-E28A-3C32B3FBD46E}" dt="2021-10-14T13:08:27.339" v="311" actId="20577"/>
          <ac:spMkLst>
            <pc:docMk/>
            <pc:sldMk cId="1533047354" sldId="286"/>
            <ac:spMk id="3" creationId="{E9AF09AC-CFFB-45F3-AEC5-F86C69543D0F}"/>
          </ac:spMkLst>
        </pc:spChg>
      </pc:sldChg>
      <pc:sldChg chg="modSp ord">
        <pc:chgData name="Abeyagunasekera S.H.P. it18059564" userId="S::it18059564@my.sliit.lk::52a60eb8-fec4-43f8-8a5f-88a32217dc02" providerId="AD" clId="Web-{6FF5AA31-EAE4-66B5-E28A-3C32B3FBD46E}" dt="2021-10-14T13:20:37.795" v="573"/>
        <pc:sldMkLst>
          <pc:docMk/>
          <pc:sldMk cId="3225186927" sldId="367"/>
        </pc:sldMkLst>
        <pc:spChg chg="mod">
          <ac:chgData name="Abeyagunasekera S.H.P. it18059564" userId="S::it18059564@my.sliit.lk::52a60eb8-fec4-43f8-8a5f-88a32217dc02" providerId="AD" clId="Web-{6FF5AA31-EAE4-66B5-E28A-3C32B3FBD46E}" dt="2021-10-14T13:20:29.919" v="572" actId="1076"/>
          <ac:spMkLst>
            <pc:docMk/>
            <pc:sldMk cId="3225186927" sldId="367"/>
            <ac:spMk id="3" creationId="{870E0F5C-5580-4254-96E4-E9E15FAA6E4C}"/>
          </ac:spMkLst>
        </pc:spChg>
        <pc:spChg chg="mod ord">
          <ac:chgData name="Abeyagunasekera S.H.P. it18059564" userId="S::it18059564@my.sliit.lk::52a60eb8-fec4-43f8-8a5f-88a32217dc02" providerId="AD" clId="Web-{6FF5AA31-EAE4-66B5-E28A-3C32B3FBD46E}" dt="2021-10-14T13:20:37.795" v="573"/>
          <ac:spMkLst>
            <pc:docMk/>
            <pc:sldMk cId="3225186927" sldId="367"/>
            <ac:spMk id="30" creationId="{F1E8B726-0829-4B4D-AC00-8A88372E9DB1}"/>
          </ac:spMkLst>
        </pc:spChg>
        <pc:graphicFrameChg chg="mod modGraphic">
          <ac:chgData name="Abeyagunasekera S.H.P. it18059564" userId="S::it18059564@my.sliit.lk::52a60eb8-fec4-43f8-8a5f-88a32217dc02" providerId="AD" clId="Web-{6FF5AA31-EAE4-66B5-E28A-3C32B3FBD46E}" dt="2021-10-14T13:19:58.965" v="566"/>
          <ac:graphicFrameMkLst>
            <pc:docMk/>
            <pc:sldMk cId="3225186927" sldId="367"/>
            <ac:graphicFrameMk id="4" creationId="{E9E26FBA-045D-46E3-86D3-24FAFA39E5AF}"/>
          </ac:graphicFrameMkLst>
        </pc:graphicFrameChg>
      </pc:sldChg>
      <pc:sldChg chg="modSp">
        <pc:chgData name="Abeyagunasekera S.H.P. it18059564" userId="S::it18059564@my.sliit.lk::52a60eb8-fec4-43f8-8a5f-88a32217dc02" providerId="AD" clId="Web-{6FF5AA31-EAE4-66B5-E28A-3C32B3FBD46E}" dt="2021-10-14T12:55:40.961" v="70" actId="20577"/>
        <pc:sldMkLst>
          <pc:docMk/>
          <pc:sldMk cId="2141333670" sldId="370"/>
        </pc:sldMkLst>
        <pc:graphicFrameChg chg="modGraphic">
          <ac:chgData name="Abeyagunasekera S.H.P. it18059564" userId="S::it18059564@my.sliit.lk::52a60eb8-fec4-43f8-8a5f-88a32217dc02" providerId="AD" clId="Web-{6FF5AA31-EAE4-66B5-E28A-3C32B3FBD46E}" dt="2021-10-14T12:55:40.961" v="70" actId="20577"/>
          <ac:graphicFrameMkLst>
            <pc:docMk/>
            <pc:sldMk cId="2141333670" sldId="370"/>
            <ac:graphicFrameMk id="7" creationId="{53302AB0-1BE5-4A44-A20E-EA570162CBF8}"/>
          </ac:graphicFrameMkLst>
        </pc:graphicFrameChg>
      </pc:sldChg>
      <pc:sldChg chg="modSp">
        <pc:chgData name="Abeyagunasekera S.H.P. it18059564" userId="S::it18059564@my.sliit.lk::52a60eb8-fec4-43f8-8a5f-88a32217dc02" providerId="AD" clId="Web-{6FF5AA31-EAE4-66B5-E28A-3C32B3FBD46E}" dt="2021-10-14T12:59:48.123" v="220" actId="20577"/>
        <pc:sldMkLst>
          <pc:docMk/>
          <pc:sldMk cId="3079764924" sldId="373"/>
        </pc:sldMkLst>
        <pc:graphicFrameChg chg="mod modGraphic">
          <ac:chgData name="Abeyagunasekera S.H.P. it18059564" userId="S::it18059564@my.sliit.lk::52a60eb8-fec4-43f8-8a5f-88a32217dc02" providerId="AD" clId="Web-{6FF5AA31-EAE4-66B5-E28A-3C32B3FBD46E}" dt="2021-10-14T12:59:48.123" v="220" actId="20577"/>
          <ac:graphicFrameMkLst>
            <pc:docMk/>
            <pc:sldMk cId="3079764924" sldId="373"/>
            <ac:graphicFrameMk id="7" creationId="{53302AB0-1BE5-4A44-A20E-EA570162CBF8}"/>
          </ac:graphicFrameMkLst>
        </pc:graphicFrameChg>
        <pc:picChg chg="mod">
          <ac:chgData name="Abeyagunasekera S.H.P. it18059564" userId="S::it18059564@my.sliit.lk::52a60eb8-fec4-43f8-8a5f-88a32217dc02" providerId="AD" clId="Web-{6FF5AA31-EAE4-66B5-E28A-3C32B3FBD46E}" dt="2021-10-14T12:58:56.028" v="210" actId="1076"/>
          <ac:picMkLst>
            <pc:docMk/>
            <pc:sldMk cId="3079764924" sldId="373"/>
            <ac:picMk id="131" creationId="{84128C42-48D9-40D3-B5C0-2D5C14B4A4E0}"/>
          </ac:picMkLst>
        </pc:picChg>
      </pc:sldChg>
      <pc:sldChg chg="modSp">
        <pc:chgData name="Abeyagunasekera S.H.P. it18059564" userId="S::it18059564@my.sliit.lk::52a60eb8-fec4-43f8-8a5f-88a32217dc02" providerId="AD" clId="Web-{6FF5AA31-EAE4-66B5-E28A-3C32B3FBD46E}" dt="2021-10-14T13:04:51.818" v="265" actId="20577"/>
        <pc:sldMkLst>
          <pc:docMk/>
          <pc:sldMk cId="1277038190" sldId="374"/>
        </pc:sldMkLst>
        <pc:graphicFrameChg chg="modGraphic">
          <ac:chgData name="Abeyagunasekera S.H.P. it18059564" userId="S::it18059564@my.sliit.lk::52a60eb8-fec4-43f8-8a5f-88a32217dc02" providerId="AD" clId="Web-{6FF5AA31-EAE4-66B5-E28A-3C32B3FBD46E}" dt="2021-10-14T13:04:51.818" v="265" actId="20577"/>
          <ac:graphicFrameMkLst>
            <pc:docMk/>
            <pc:sldMk cId="1277038190" sldId="374"/>
            <ac:graphicFrameMk id="7" creationId="{53302AB0-1BE5-4A44-A20E-EA570162CBF8}"/>
          </ac:graphicFrameMkLst>
        </pc:graphicFrameChg>
      </pc:sldChg>
      <pc:sldChg chg="del">
        <pc:chgData name="Abeyagunasekera S.H.P. it18059564" userId="S::it18059564@my.sliit.lk::52a60eb8-fec4-43f8-8a5f-88a32217dc02" providerId="AD" clId="Web-{6FF5AA31-EAE4-66B5-E28A-3C32B3FBD46E}" dt="2021-10-14T13:24:59.160" v="633"/>
        <pc:sldMkLst>
          <pc:docMk/>
          <pc:sldMk cId="1619280002" sldId="375"/>
        </pc:sldMkLst>
      </pc:sldChg>
      <pc:sldChg chg="addSp delSp modSp">
        <pc:chgData name="Abeyagunasekera S.H.P. it18059564" userId="S::it18059564@my.sliit.lk::52a60eb8-fec4-43f8-8a5f-88a32217dc02" providerId="AD" clId="Web-{6FF5AA31-EAE4-66B5-E28A-3C32B3FBD46E}" dt="2021-10-14T13:24:35.410" v="629" actId="20577"/>
        <pc:sldMkLst>
          <pc:docMk/>
          <pc:sldMk cId="3630395839" sldId="385"/>
        </pc:sldMkLst>
        <pc:spChg chg="mod">
          <ac:chgData name="Abeyagunasekera S.H.P. it18059564" userId="S::it18059564@my.sliit.lk::52a60eb8-fec4-43f8-8a5f-88a32217dc02" providerId="AD" clId="Web-{6FF5AA31-EAE4-66B5-E28A-3C32B3FBD46E}" dt="2021-10-14T13:23:34.518" v="595" actId="20577"/>
          <ac:spMkLst>
            <pc:docMk/>
            <pc:sldMk cId="3630395839" sldId="385"/>
            <ac:spMk id="3" creationId="{BA0FC22E-814D-4ED2-A0FA-ED69B3963D6D}"/>
          </ac:spMkLst>
        </pc:spChg>
        <pc:spChg chg="mod">
          <ac:chgData name="Abeyagunasekera S.H.P. it18059564" userId="S::it18059564@my.sliit.lk::52a60eb8-fec4-43f8-8a5f-88a32217dc02" providerId="AD" clId="Web-{6FF5AA31-EAE4-66B5-E28A-3C32B3FBD46E}" dt="2021-10-14T13:24:35.410" v="629" actId="20577"/>
          <ac:spMkLst>
            <pc:docMk/>
            <pc:sldMk cId="3630395839" sldId="385"/>
            <ac:spMk id="6" creationId="{D699EAB8-B670-4DBE-857B-03BC31EAF0F4}"/>
          </ac:spMkLst>
        </pc:spChg>
        <pc:spChg chg="add">
          <ac:chgData name="Abeyagunasekera S.H.P. it18059564" userId="S::it18059564@my.sliit.lk::52a60eb8-fec4-43f8-8a5f-88a32217dc02" providerId="AD" clId="Web-{6FF5AA31-EAE4-66B5-E28A-3C32B3FBD46E}" dt="2021-10-14T13:24:13.019" v="607"/>
          <ac:spMkLst>
            <pc:docMk/>
            <pc:sldMk cId="3630395839" sldId="385"/>
            <ac:spMk id="16" creationId="{DE9A84B5-DA8D-4B7F-9A2F-6BCFE86E0781}"/>
          </ac:spMkLst>
        </pc:spChg>
        <pc:picChg chg="mod">
          <ac:chgData name="Abeyagunasekera S.H.P. it18059564" userId="S::it18059564@my.sliit.lk::52a60eb8-fec4-43f8-8a5f-88a32217dc02" providerId="AD" clId="Web-{6FF5AA31-EAE4-66B5-E28A-3C32B3FBD46E}" dt="2021-10-14T13:23:21.580" v="592" actId="1076"/>
          <ac:picMkLst>
            <pc:docMk/>
            <pc:sldMk cId="3630395839" sldId="385"/>
            <ac:picMk id="10" creationId="{E1C74831-3F5B-4662-82C6-33F10701FFAB}"/>
          </ac:picMkLst>
        </pc:picChg>
        <pc:picChg chg="mod">
          <ac:chgData name="Abeyagunasekera S.H.P. it18059564" userId="S::it18059564@my.sliit.lk::52a60eb8-fec4-43f8-8a5f-88a32217dc02" providerId="AD" clId="Web-{6FF5AA31-EAE4-66B5-E28A-3C32B3FBD46E}" dt="2021-10-14T13:22:48.563" v="584" actId="1076"/>
          <ac:picMkLst>
            <pc:docMk/>
            <pc:sldMk cId="3630395839" sldId="385"/>
            <ac:picMk id="12" creationId="{063523CC-7ACE-4F9B-B234-71CDDD9D7F76}"/>
          </ac:picMkLst>
        </pc:picChg>
        <pc:picChg chg="del">
          <ac:chgData name="Abeyagunasekera S.H.P. it18059564" userId="S::it18059564@my.sliit.lk::52a60eb8-fec4-43f8-8a5f-88a32217dc02" providerId="AD" clId="Web-{6FF5AA31-EAE4-66B5-E28A-3C32B3FBD46E}" dt="2021-10-14T13:24:11.722" v="606"/>
          <ac:picMkLst>
            <pc:docMk/>
            <pc:sldMk cId="3630395839" sldId="385"/>
            <ac:picMk id="13" creationId="{878A3CEA-AB4F-48C9-906C-B5F1C0279098}"/>
          </ac:picMkLst>
        </pc:picChg>
        <pc:picChg chg="add mod">
          <ac:chgData name="Abeyagunasekera S.H.P. it18059564" userId="S::it18059564@my.sliit.lk::52a60eb8-fec4-43f8-8a5f-88a32217dc02" providerId="AD" clId="Web-{6FF5AA31-EAE4-66B5-E28A-3C32B3FBD46E}" dt="2021-10-14T13:23:18.642" v="591" actId="1076"/>
          <ac:picMkLst>
            <pc:docMk/>
            <pc:sldMk cId="3630395839" sldId="385"/>
            <ac:picMk id="14" creationId="{BBD4B890-C44C-4745-A3E1-7AF012B35B3A}"/>
          </ac:picMkLst>
        </pc:picChg>
        <pc:picChg chg="add mod">
          <ac:chgData name="Abeyagunasekera S.H.P. it18059564" userId="S::it18059564@my.sliit.lk::52a60eb8-fec4-43f8-8a5f-88a32217dc02" providerId="AD" clId="Web-{6FF5AA31-EAE4-66B5-E28A-3C32B3FBD46E}" dt="2021-10-14T13:23:41.799" v="597" actId="1076"/>
          <ac:picMkLst>
            <pc:docMk/>
            <pc:sldMk cId="3630395839" sldId="385"/>
            <ac:picMk id="15" creationId="{C28E1708-082E-4431-85CC-9675AFFB8910}"/>
          </ac:picMkLst>
        </pc:picChg>
      </pc:sldChg>
      <pc:sldChg chg="del">
        <pc:chgData name="Abeyagunasekera S.H.P. it18059564" userId="S::it18059564@my.sliit.lk::52a60eb8-fec4-43f8-8a5f-88a32217dc02" providerId="AD" clId="Web-{6FF5AA31-EAE4-66B5-E28A-3C32B3FBD46E}" dt="2021-10-14T13:24:49.301" v="630"/>
        <pc:sldMkLst>
          <pc:docMk/>
          <pc:sldMk cId="1199365509" sldId="387"/>
        </pc:sldMkLst>
      </pc:sldChg>
      <pc:sldChg chg="del">
        <pc:chgData name="Abeyagunasekera S.H.P. it18059564" userId="S::it18059564@my.sliit.lk::52a60eb8-fec4-43f8-8a5f-88a32217dc02" providerId="AD" clId="Web-{6FF5AA31-EAE4-66B5-E28A-3C32B3FBD46E}" dt="2021-10-14T13:24:52.707" v="631"/>
        <pc:sldMkLst>
          <pc:docMk/>
          <pc:sldMk cId="526100691" sldId="388"/>
        </pc:sldMkLst>
      </pc:sldChg>
      <pc:sldChg chg="del">
        <pc:chgData name="Abeyagunasekera S.H.P. it18059564" userId="S::it18059564@my.sliit.lk::52a60eb8-fec4-43f8-8a5f-88a32217dc02" providerId="AD" clId="Web-{6FF5AA31-EAE4-66B5-E28A-3C32B3FBD46E}" dt="2021-10-14T13:24:56.707" v="632"/>
        <pc:sldMkLst>
          <pc:docMk/>
          <pc:sldMk cId="2741821902" sldId="389"/>
        </pc:sldMkLst>
      </pc:sldChg>
      <pc:sldChg chg="del">
        <pc:chgData name="Abeyagunasekera S.H.P. it18059564" userId="S::it18059564@my.sliit.lk::52a60eb8-fec4-43f8-8a5f-88a32217dc02" providerId="AD" clId="Web-{6FF5AA31-EAE4-66B5-E28A-3C32B3FBD46E}" dt="2021-10-14T13:25:01.082" v="634"/>
        <pc:sldMkLst>
          <pc:docMk/>
          <pc:sldMk cId="2773261183" sldId="390"/>
        </pc:sldMkLst>
      </pc:sldChg>
      <pc:sldChg chg="addSp delSp modSp ord">
        <pc:chgData name="Abeyagunasekera S.H.P. it18059564" userId="S::it18059564@my.sliit.lk::52a60eb8-fec4-43f8-8a5f-88a32217dc02" providerId="AD" clId="Web-{6FF5AA31-EAE4-66B5-E28A-3C32B3FBD46E}" dt="2021-10-14T13:10:35.920" v="322"/>
        <pc:sldMkLst>
          <pc:docMk/>
          <pc:sldMk cId="2765449910" sldId="398"/>
        </pc:sldMkLst>
        <pc:picChg chg="mod">
          <ac:chgData name="Abeyagunasekera S.H.P. it18059564" userId="S::it18059564@my.sliit.lk::52a60eb8-fec4-43f8-8a5f-88a32217dc02" providerId="AD" clId="Web-{6FF5AA31-EAE4-66B5-E28A-3C32B3FBD46E}" dt="2021-10-14T13:09:22.887" v="317" actId="1076"/>
          <ac:picMkLst>
            <pc:docMk/>
            <pc:sldMk cId="2765449910" sldId="398"/>
            <ac:picMk id="8" creationId="{D078281F-9248-47FB-B9B1-53000A85A5C0}"/>
          </ac:picMkLst>
        </pc:picChg>
        <pc:picChg chg="add del mod">
          <ac:chgData name="Abeyagunasekera S.H.P. it18059564" userId="S::it18059564@my.sliit.lk::52a60eb8-fec4-43f8-8a5f-88a32217dc02" providerId="AD" clId="Web-{6FF5AA31-EAE4-66B5-E28A-3C32B3FBD46E}" dt="2021-10-14T13:09:26.184" v="319"/>
          <ac:picMkLst>
            <pc:docMk/>
            <pc:sldMk cId="2765449910" sldId="398"/>
            <ac:picMk id="18" creationId="{55036A52-7B44-4C33-A24F-B17788289002}"/>
          </ac:picMkLst>
        </pc:picChg>
      </pc:sldChg>
      <pc:sldChg chg="addSp delSp modSp">
        <pc:chgData name="Abeyagunasekera S.H.P. it18059564" userId="S::it18059564@my.sliit.lk::52a60eb8-fec4-43f8-8a5f-88a32217dc02" providerId="AD" clId="Web-{6FF5AA31-EAE4-66B5-E28A-3C32B3FBD46E}" dt="2021-10-14T13:21:51.796" v="583" actId="20577"/>
        <pc:sldMkLst>
          <pc:docMk/>
          <pc:sldMk cId="1373424678" sldId="427"/>
        </pc:sldMkLst>
        <pc:spChg chg="mod">
          <ac:chgData name="Abeyagunasekera S.H.P. it18059564" userId="S::it18059564@my.sliit.lk::52a60eb8-fec4-43f8-8a5f-88a32217dc02" providerId="AD" clId="Web-{6FF5AA31-EAE4-66B5-E28A-3C32B3FBD46E}" dt="2021-10-14T13:05:17.178" v="266"/>
          <ac:spMkLst>
            <pc:docMk/>
            <pc:sldMk cId="1373424678" sldId="427"/>
            <ac:spMk id="2" creationId="{15363354-3B2C-4816-9837-46CEEF4DEEB9}"/>
          </ac:spMkLst>
        </pc:spChg>
        <pc:spChg chg="del">
          <ac:chgData name="Abeyagunasekera S.H.P. it18059564" userId="S::it18059564@my.sliit.lk::52a60eb8-fec4-43f8-8a5f-88a32217dc02" providerId="AD" clId="Web-{6FF5AA31-EAE4-66B5-E28A-3C32B3FBD46E}" dt="2021-10-14T13:05:17.178" v="266"/>
          <ac:spMkLst>
            <pc:docMk/>
            <pc:sldMk cId="1373424678" sldId="427"/>
            <ac:spMk id="3" creationId="{7B2FF48C-C25E-4329-8636-500AB00E2F11}"/>
          </ac:spMkLst>
        </pc:spChg>
        <pc:graphicFrameChg chg="add modGraphic">
          <ac:chgData name="Abeyagunasekera S.H.P. it18059564" userId="S::it18059564@my.sliit.lk::52a60eb8-fec4-43f8-8a5f-88a32217dc02" providerId="AD" clId="Web-{6FF5AA31-EAE4-66B5-E28A-3C32B3FBD46E}" dt="2021-10-14T13:21:51.796" v="583" actId="20577"/>
          <ac:graphicFrameMkLst>
            <pc:docMk/>
            <pc:sldMk cId="1373424678" sldId="427"/>
            <ac:graphicFrameMk id="5" creationId="{E2B0748C-0E93-47EC-B758-62E06529A433}"/>
          </ac:graphicFrameMkLst>
        </pc:graphicFrameChg>
      </pc:sldChg>
      <pc:sldChg chg="modSp del">
        <pc:chgData name="Abeyagunasekera S.H.P. it18059564" userId="S::it18059564@my.sliit.lk::52a60eb8-fec4-43f8-8a5f-88a32217dc02" providerId="AD" clId="Web-{6FF5AA31-EAE4-66B5-E28A-3C32B3FBD46E}" dt="2021-10-14T12:52:32.159" v="34"/>
        <pc:sldMkLst>
          <pc:docMk/>
          <pc:sldMk cId="3544057259" sldId="428"/>
        </pc:sldMkLst>
        <pc:spChg chg="mod">
          <ac:chgData name="Abeyagunasekera S.H.P. it18059564" userId="S::it18059564@my.sliit.lk::52a60eb8-fec4-43f8-8a5f-88a32217dc02" providerId="AD" clId="Web-{6FF5AA31-EAE4-66B5-E28A-3C32B3FBD46E}" dt="2021-10-14T12:50:48.907" v="1" actId="20577"/>
          <ac:spMkLst>
            <pc:docMk/>
            <pc:sldMk cId="3544057259" sldId="428"/>
            <ac:spMk id="2" creationId="{44B490A2-FD5A-4097-937D-387D5268A8BF}"/>
          </ac:spMkLst>
        </pc:spChg>
        <pc:spChg chg="mod">
          <ac:chgData name="Abeyagunasekera S.H.P. it18059564" userId="S::it18059564@my.sliit.lk::52a60eb8-fec4-43f8-8a5f-88a32217dc02" providerId="AD" clId="Web-{6FF5AA31-EAE4-66B5-E28A-3C32B3FBD46E}" dt="2021-10-14T12:52:05.002" v="27" actId="20577"/>
          <ac:spMkLst>
            <pc:docMk/>
            <pc:sldMk cId="3544057259" sldId="428"/>
            <ac:spMk id="3" creationId="{47118EED-E391-42B4-9324-E50DE10839AA}"/>
          </ac:spMkLst>
        </pc:spChg>
      </pc:sldChg>
      <pc:sldChg chg="modSp add replId">
        <pc:chgData name="Abeyagunasekera S.H.P. it18059564" userId="S::it18059564@my.sliit.lk::52a60eb8-fec4-43f8-8a5f-88a32217dc02" providerId="AD" clId="Web-{6FF5AA31-EAE4-66B5-E28A-3C32B3FBD46E}" dt="2021-10-14T12:59:21.232" v="214" actId="14100"/>
        <pc:sldMkLst>
          <pc:docMk/>
          <pc:sldMk cId="2925961409" sldId="429"/>
        </pc:sldMkLst>
        <pc:graphicFrameChg chg="mod modGraphic">
          <ac:chgData name="Abeyagunasekera S.H.P. it18059564" userId="S::it18059564@my.sliit.lk::52a60eb8-fec4-43f8-8a5f-88a32217dc02" providerId="AD" clId="Web-{6FF5AA31-EAE4-66B5-E28A-3C32B3FBD46E}" dt="2021-10-14T12:59:21.232" v="214" actId="14100"/>
          <ac:graphicFrameMkLst>
            <pc:docMk/>
            <pc:sldMk cId="2925961409" sldId="429"/>
            <ac:graphicFrameMk id="7" creationId="{53302AB0-1BE5-4A44-A20E-EA570162CBF8}"/>
          </ac:graphicFrameMkLst>
        </pc:graphicFrameChg>
      </pc:sldChg>
      <pc:sldChg chg="modSp add del replId">
        <pc:chgData name="Abeyagunasekera S.H.P. it18059564" userId="S::it18059564@my.sliit.lk::52a60eb8-fec4-43f8-8a5f-88a32217dc02" providerId="AD" clId="Web-{6FF5AA31-EAE4-66B5-E28A-3C32B3FBD46E}" dt="2021-10-14T12:51:32.142" v="9"/>
        <pc:sldMkLst>
          <pc:docMk/>
          <pc:sldMk cId="1022318841" sldId="430"/>
        </pc:sldMkLst>
        <pc:graphicFrameChg chg="modGraphic">
          <ac:chgData name="Abeyagunasekera S.H.P. it18059564" userId="S::it18059564@my.sliit.lk::52a60eb8-fec4-43f8-8a5f-88a32217dc02" providerId="AD" clId="Web-{6FF5AA31-EAE4-66B5-E28A-3C32B3FBD46E}" dt="2021-10-14T12:51:19.251" v="8" actId="20577"/>
          <ac:graphicFrameMkLst>
            <pc:docMk/>
            <pc:sldMk cId="1022318841" sldId="430"/>
            <ac:graphicFrameMk id="7" creationId="{53302AB0-1BE5-4A44-A20E-EA570162CBF8}"/>
          </ac:graphicFrameMkLst>
        </pc:graphicFrameChg>
      </pc:sldChg>
      <pc:sldChg chg="modSp new">
        <pc:chgData name="Abeyagunasekera S.H.P. it18059564" userId="S::it18059564@my.sliit.lk::52a60eb8-fec4-43f8-8a5f-88a32217dc02" providerId="AD" clId="Web-{6FF5AA31-EAE4-66B5-E28A-3C32B3FBD46E}" dt="2021-10-14T13:17:55.525" v="526" actId="20577"/>
        <pc:sldMkLst>
          <pc:docMk/>
          <pc:sldMk cId="3761244382" sldId="430"/>
        </pc:sldMkLst>
        <pc:spChg chg="mod">
          <ac:chgData name="Abeyagunasekera S.H.P. it18059564" userId="S::it18059564@my.sliit.lk::52a60eb8-fec4-43f8-8a5f-88a32217dc02" providerId="AD" clId="Web-{6FF5AA31-EAE4-66B5-E28A-3C32B3FBD46E}" dt="2021-10-14T13:13:42.597" v="347" actId="20577"/>
          <ac:spMkLst>
            <pc:docMk/>
            <pc:sldMk cId="3761244382" sldId="430"/>
            <ac:spMk id="2" creationId="{FFC028E0-E107-4142-AC1B-35A4A06F5EA1}"/>
          </ac:spMkLst>
        </pc:spChg>
        <pc:spChg chg="mod">
          <ac:chgData name="Abeyagunasekera S.H.P. it18059564" userId="S::it18059564@my.sliit.lk::52a60eb8-fec4-43f8-8a5f-88a32217dc02" providerId="AD" clId="Web-{6FF5AA31-EAE4-66B5-E28A-3C32B3FBD46E}" dt="2021-10-14T13:17:55.525" v="526" actId="20577"/>
          <ac:spMkLst>
            <pc:docMk/>
            <pc:sldMk cId="3761244382" sldId="430"/>
            <ac:spMk id="3" creationId="{18545D54-BBF7-474A-B065-AD85D805D474}"/>
          </ac:spMkLst>
        </pc:spChg>
      </pc:sldChg>
      <pc:sldChg chg="add del replId">
        <pc:chgData name="Abeyagunasekera S.H.P. it18059564" userId="S::it18059564@my.sliit.lk::52a60eb8-fec4-43f8-8a5f-88a32217dc02" providerId="AD" clId="Web-{6FF5AA31-EAE4-66B5-E28A-3C32B3FBD46E}" dt="2021-10-14T12:51:01.079" v="6"/>
        <pc:sldMkLst>
          <pc:docMk/>
          <pc:sldMk cId="589986572" sldId="431"/>
        </pc:sldMkLst>
      </pc:sldChg>
    </pc:docChg>
  </pc:docChgLst>
  <pc:docChgLst>
    <pc:chgData name="Abeyagunasekera S.H.P. it18059564" userId="52a60eb8-fec4-43f8-8a5f-88a32217dc02" providerId="ADAL" clId="{B93B5C17-4B6E-4538-B014-C7014A98F0FE}"/>
    <pc:docChg chg="undo custSel addSld delSld modSld sldOrd">
      <pc:chgData name="Abeyagunasekera S.H.P. it18059564" userId="52a60eb8-fec4-43f8-8a5f-88a32217dc02" providerId="ADAL" clId="{B93B5C17-4B6E-4538-B014-C7014A98F0FE}" dt="2021-10-15T05:41:09.376" v="3295"/>
      <pc:docMkLst>
        <pc:docMk/>
      </pc:docMkLst>
      <pc:sldChg chg="ord">
        <pc:chgData name="Abeyagunasekera S.H.P. it18059564" userId="52a60eb8-fec4-43f8-8a5f-88a32217dc02" providerId="ADAL" clId="{B93B5C17-4B6E-4538-B014-C7014A98F0FE}" dt="2021-10-14T14:43:59.728" v="1151"/>
        <pc:sldMkLst>
          <pc:docMk/>
          <pc:sldMk cId="1281237262" sldId="281"/>
        </pc:sldMkLst>
      </pc:sldChg>
      <pc:sldChg chg="addSp delSp modSp mod ord">
        <pc:chgData name="Abeyagunasekera S.H.P. it18059564" userId="52a60eb8-fec4-43f8-8a5f-88a32217dc02" providerId="ADAL" clId="{B93B5C17-4B6E-4538-B014-C7014A98F0FE}" dt="2021-10-15T05:10:12.707" v="3128" actId="20577"/>
        <pc:sldMkLst>
          <pc:docMk/>
          <pc:sldMk cId="3487511574" sldId="285"/>
        </pc:sldMkLst>
        <pc:spChg chg="mod">
          <ac:chgData name="Abeyagunasekera S.H.P. it18059564" userId="52a60eb8-fec4-43f8-8a5f-88a32217dc02" providerId="ADAL" clId="{B93B5C17-4B6E-4538-B014-C7014A98F0FE}" dt="2021-10-15T05:10:12.707" v="3128" actId="20577"/>
          <ac:spMkLst>
            <pc:docMk/>
            <pc:sldMk cId="3487511574" sldId="285"/>
            <ac:spMk id="2" creationId="{9CDA128C-66C7-4351-8C47-06891AAB1D83}"/>
          </ac:spMkLst>
        </pc:spChg>
        <pc:spChg chg="add mod">
          <ac:chgData name="Abeyagunasekera S.H.P. it18059564" userId="52a60eb8-fec4-43f8-8a5f-88a32217dc02" providerId="ADAL" clId="{B93B5C17-4B6E-4538-B014-C7014A98F0FE}" dt="2021-10-15T05:09:29.472" v="3119" actId="12"/>
          <ac:spMkLst>
            <pc:docMk/>
            <pc:sldMk cId="3487511574" sldId="285"/>
            <ac:spMk id="5" creationId="{7D98EACA-0945-44AD-8ECF-86893F244B69}"/>
          </ac:spMkLst>
        </pc:spChg>
        <pc:spChg chg="add del mod">
          <ac:chgData name="Abeyagunasekera S.H.P. it18059564" userId="52a60eb8-fec4-43f8-8a5f-88a32217dc02" providerId="ADAL" clId="{B93B5C17-4B6E-4538-B014-C7014A98F0FE}" dt="2021-10-14T14:38:09.058" v="1127"/>
          <ac:spMkLst>
            <pc:docMk/>
            <pc:sldMk cId="3487511574" sldId="285"/>
            <ac:spMk id="5" creationId="{C2A17879-1654-4CC7-A507-023BA1B67D32}"/>
          </ac:spMkLst>
        </pc:spChg>
        <pc:graphicFrameChg chg="del">
          <ac:chgData name="Abeyagunasekera S.H.P. it18059564" userId="52a60eb8-fec4-43f8-8a5f-88a32217dc02" providerId="ADAL" clId="{B93B5C17-4B6E-4538-B014-C7014A98F0FE}" dt="2021-10-14T14:36:28.243" v="1099" actId="21"/>
          <ac:graphicFrameMkLst>
            <pc:docMk/>
            <pc:sldMk cId="3487511574" sldId="285"/>
            <ac:graphicFrameMk id="7" creationId="{53302AB0-1BE5-4A44-A20E-EA570162CBF8}"/>
          </ac:graphicFrameMkLst>
        </pc:graphicFrameChg>
        <pc:graphicFrameChg chg="add del mod">
          <ac:chgData name="Abeyagunasekera S.H.P. it18059564" userId="52a60eb8-fec4-43f8-8a5f-88a32217dc02" providerId="ADAL" clId="{B93B5C17-4B6E-4538-B014-C7014A98F0FE}" dt="2021-10-15T05:08:56.016" v="3094" actId="478"/>
          <ac:graphicFrameMkLst>
            <pc:docMk/>
            <pc:sldMk cId="3487511574" sldId="285"/>
            <ac:graphicFrameMk id="8" creationId="{A30F79CA-F983-4404-AB93-32F0AA7AF84F}"/>
          </ac:graphicFrameMkLst>
        </pc:graphicFrameChg>
        <pc:picChg chg="add mod">
          <ac:chgData name="Abeyagunasekera S.H.P. it18059564" userId="52a60eb8-fec4-43f8-8a5f-88a32217dc02" providerId="ADAL" clId="{B93B5C17-4B6E-4538-B014-C7014A98F0FE}" dt="2021-10-15T05:09:25.151" v="3118" actId="1076"/>
          <ac:picMkLst>
            <pc:docMk/>
            <pc:sldMk cId="3487511574" sldId="285"/>
            <ac:picMk id="7" creationId="{377A2ED5-CBF0-4AC7-99E8-499FFE2B9AED}"/>
          </ac:picMkLst>
        </pc:picChg>
      </pc:sldChg>
      <pc:sldChg chg="modSp mod ord">
        <pc:chgData name="Abeyagunasekera S.H.P. it18059564" userId="52a60eb8-fec4-43f8-8a5f-88a32217dc02" providerId="ADAL" clId="{B93B5C17-4B6E-4538-B014-C7014A98F0FE}" dt="2021-10-14T14:46:39.058" v="1182" actId="20577"/>
        <pc:sldMkLst>
          <pc:docMk/>
          <pc:sldMk cId="1533047354" sldId="286"/>
        </pc:sldMkLst>
        <pc:spChg chg="mod">
          <ac:chgData name="Abeyagunasekera S.H.P. it18059564" userId="52a60eb8-fec4-43f8-8a5f-88a32217dc02" providerId="ADAL" clId="{B93B5C17-4B6E-4538-B014-C7014A98F0FE}" dt="2021-10-14T14:46:39.058" v="1182" actId="20577"/>
          <ac:spMkLst>
            <pc:docMk/>
            <pc:sldMk cId="1533047354" sldId="286"/>
            <ac:spMk id="3" creationId="{E9AF09AC-CFFB-45F3-AEC5-F86C69543D0F}"/>
          </ac:spMkLst>
        </pc:spChg>
      </pc:sldChg>
      <pc:sldChg chg="ord">
        <pc:chgData name="Abeyagunasekera S.H.P. it18059564" userId="52a60eb8-fec4-43f8-8a5f-88a32217dc02" providerId="ADAL" clId="{B93B5C17-4B6E-4538-B014-C7014A98F0FE}" dt="2021-10-14T14:35:34.449" v="1095"/>
        <pc:sldMkLst>
          <pc:docMk/>
          <pc:sldMk cId="560746867" sldId="287"/>
        </pc:sldMkLst>
      </pc:sldChg>
      <pc:sldChg chg="modSp mod">
        <pc:chgData name="Abeyagunasekera S.H.P. it18059564" userId="52a60eb8-fec4-43f8-8a5f-88a32217dc02" providerId="ADAL" clId="{B93B5C17-4B6E-4538-B014-C7014A98F0FE}" dt="2021-10-14T14:40:37.068" v="1142" actId="20577"/>
        <pc:sldMkLst>
          <pc:docMk/>
          <pc:sldMk cId="3052737074" sldId="296"/>
        </pc:sldMkLst>
        <pc:spChg chg="mod">
          <ac:chgData name="Abeyagunasekera S.H.P. it18059564" userId="52a60eb8-fec4-43f8-8a5f-88a32217dc02" providerId="ADAL" clId="{B93B5C17-4B6E-4538-B014-C7014A98F0FE}" dt="2021-10-14T14:40:37.068" v="1142" actId="20577"/>
          <ac:spMkLst>
            <pc:docMk/>
            <pc:sldMk cId="3052737074" sldId="296"/>
            <ac:spMk id="3" creationId="{BEF3D551-122C-4719-815B-4B734524ED38}"/>
          </ac:spMkLst>
        </pc:spChg>
      </pc:sldChg>
      <pc:sldChg chg="modSp ord">
        <pc:chgData name="Abeyagunasekera S.H.P. it18059564" userId="52a60eb8-fec4-43f8-8a5f-88a32217dc02" providerId="ADAL" clId="{B93B5C17-4B6E-4538-B014-C7014A98F0FE}" dt="2021-10-14T15:18:18.462" v="1735"/>
        <pc:sldMkLst>
          <pc:docMk/>
          <pc:sldMk cId="4109324040" sldId="355"/>
        </pc:sldMkLst>
        <pc:graphicFrameChg chg="mod">
          <ac:chgData name="Abeyagunasekera S.H.P. it18059564" userId="52a60eb8-fec4-43f8-8a5f-88a32217dc02" providerId="ADAL" clId="{B93B5C17-4B6E-4538-B014-C7014A98F0FE}" dt="2021-10-14T15:18:18.462" v="1735"/>
          <ac:graphicFrameMkLst>
            <pc:docMk/>
            <pc:sldMk cId="4109324040" sldId="355"/>
            <ac:graphicFrameMk id="12" creationId="{F3FE0351-F9DF-490F-B6C2-B28C5FC9E47C}"/>
          </ac:graphicFrameMkLst>
        </pc:graphicFrameChg>
      </pc:sldChg>
      <pc:sldChg chg="delSp modSp mod ord">
        <pc:chgData name="Abeyagunasekera S.H.P. it18059564" userId="52a60eb8-fec4-43f8-8a5f-88a32217dc02" providerId="ADAL" clId="{B93B5C17-4B6E-4538-B014-C7014A98F0FE}" dt="2021-10-15T04:55:35.391" v="2960"/>
        <pc:sldMkLst>
          <pc:docMk/>
          <pc:sldMk cId="3225186927" sldId="367"/>
        </pc:sldMkLst>
        <pc:spChg chg="mod">
          <ac:chgData name="Abeyagunasekera S.H.P. it18059564" userId="52a60eb8-fec4-43f8-8a5f-88a32217dc02" providerId="ADAL" clId="{B93B5C17-4B6E-4538-B014-C7014A98F0FE}" dt="2021-10-15T04:03:21.024" v="2912" actId="108"/>
          <ac:spMkLst>
            <pc:docMk/>
            <pc:sldMk cId="3225186927" sldId="367"/>
            <ac:spMk id="3" creationId="{870E0F5C-5580-4254-96E4-E9E15FAA6E4C}"/>
          </ac:spMkLst>
        </pc:spChg>
        <pc:spChg chg="del">
          <ac:chgData name="Abeyagunasekera S.H.P. it18059564" userId="52a60eb8-fec4-43f8-8a5f-88a32217dc02" providerId="ADAL" clId="{B93B5C17-4B6E-4538-B014-C7014A98F0FE}" dt="2021-10-15T04:02:41.837" v="2910" actId="478"/>
          <ac:spMkLst>
            <pc:docMk/>
            <pc:sldMk cId="3225186927" sldId="367"/>
            <ac:spMk id="30" creationId="{F1E8B726-0829-4B4D-AC00-8A88372E9DB1}"/>
          </ac:spMkLst>
        </pc:spChg>
        <pc:graphicFrameChg chg="mod modGraphic">
          <ac:chgData name="Abeyagunasekera S.H.P. it18059564" userId="52a60eb8-fec4-43f8-8a5f-88a32217dc02" providerId="ADAL" clId="{B93B5C17-4B6E-4538-B014-C7014A98F0FE}" dt="2021-10-15T04:02:32.514" v="2908" actId="1076"/>
          <ac:graphicFrameMkLst>
            <pc:docMk/>
            <pc:sldMk cId="3225186927" sldId="367"/>
            <ac:graphicFrameMk id="4" creationId="{E9E26FBA-045D-46E3-86D3-24FAFA39E5AF}"/>
          </ac:graphicFrameMkLst>
        </pc:graphicFrameChg>
      </pc:sldChg>
      <pc:sldChg chg="addSp delSp modSp mod ord">
        <pc:chgData name="Abeyagunasekera S.H.P. it18059564" userId="52a60eb8-fec4-43f8-8a5f-88a32217dc02" providerId="ADAL" clId="{B93B5C17-4B6E-4538-B014-C7014A98F0FE}" dt="2021-10-15T05:11:47.791" v="3177" actId="1076"/>
        <pc:sldMkLst>
          <pc:docMk/>
          <pc:sldMk cId="2141333670" sldId="370"/>
        </pc:sldMkLst>
        <pc:spChg chg="mod">
          <ac:chgData name="Abeyagunasekera S.H.P. it18059564" userId="52a60eb8-fec4-43f8-8a5f-88a32217dc02" providerId="ADAL" clId="{B93B5C17-4B6E-4538-B014-C7014A98F0FE}" dt="2021-10-15T05:11:02.060" v="3169"/>
          <ac:spMkLst>
            <pc:docMk/>
            <pc:sldMk cId="2141333670" sldId="370"/>
            <ac:spMk id="2" creationId="{9CDA128C-66C7-4351-8C47-06891AAB1D83}"/>
          </ac:spMkLst>
        </pc:spChg>
        <pc:spChg chg="add del mod">
          <ac:chgData name="Abeyagunasekera S.H.P. it18059564" userId="52a60eb8-fec4-43f8-8a5f-88a32217dc02" providerId="ADAL" clId="{B93B5C17-4B6E-4538-B014-C7014A98F0FE}" dt="2021-10-14T14:38:27.086" v="1130"/>
          <ac:spMkLst>
            <pc:docMk/>
            <pc:sldMk cId="2141333670" sldId="370"/>
            <ac:spMk id="5" creationId="{20A2CA03-C292-4070-8BDD-477EFED24EDE}"/>
          </ac:spMkLst>
        </pc:spChg>
        <pc:spChg chg="add mod">
          <ac:chgData name="Abeyagunasekera S.H.P. it18059564" userId="52a60eb8-fec4-43f8-8a5f-88a32217dc02" providerId="ADAL" clId="{B93B5C17-4B6E-4538-B014-C7014A98F0FE}" dt="2021-10-15T05:11:32.559" v="3172" actId="20577"/>
          <ac:spMkLst>
            <pc:docMk/>
            <pc:sldMk cId="2141333670" sldId="370"/>
            <ac:spMk id="5" creationId="{EF41FFBA-CD43-4E21-B247-71A21B534B5A}"/>
          </ac:spMkLst>
        </pc:spChg>
        <pc:graphicFrameChg chg="del">
          <ac:chgData name="Abeyagunasekera S.H.P. it18059564" userId="52a60eb8-fec4-43f8-8a5f-88a32217dc02" providerId="ADAL" clId="{B93B5C17-4B6E-4538-B014-C7014A98F0FE}" dt="2021-10-14T14:36:39.570" v="1102" actId="21"/>
          <ac:graphicFrameMkLst>
            <pc:docMk/>
            <pc:sldMk cId="2141333670" sldId="370"/>
            <ac:graphicFrameMk id="7" creationId="{53302AB0-1BE5-4A44-A20E-EA570162CBF8}"/>
          </ac:graphicFrameMkLst>
        </pc:graphicFrameChg>
        <pc:graphicFrameChg chg="add del mod">
          <ac:chgData name="Abeyagunasekera S.H.P. it18059564" userId="52a60eb8-fec4-43f8-8a5f-88a32217dc02" providerId="ADAL" clId="{B93B5C17-4B6E-4538-B014-C7014A98F0FE}" dt="2021-10-15T05:10:26.384" v="3130" actId="478"/>
          <ac:graphicFrameMkLst>
            <pc:docMk/>
            <pc:sldMk cId="2141333670" sldId="370"/>
            <ac:graphicFrameMk id="8" creationId="{7390E620-FCB3-4F12-A0B9-D0C69C3F304F}"/>
          </ac:graphicFrameMkLst>
        </pc:graphicFrameChg>
        <pc:picChg chg="add mod">
          <ac:chgData name="Abeyagunasekera S.H.P. it18059564" userId="52a60eb8-fec4-43f8-8a5f-88a32217dc02" providerId="ADAL" clId="{B93B5C17-4B6E-4538-B014-C7014A98F0FE}" dt="2021-10-15T05:11:47.791" v="3177" actId="1076"/>
          <ac:picMkLst>
            <pc:docMk/>
            <pc:sldMk cId="2141333670" sldId="370"/>
            <ac:picMk id="7" creationId="{FD7BCABC-C62A-4ED0-BC59-F4E483700098}"/>
          </ac:picMkLst>
        </pc:picChg>
      </pc:sldChg>
      <pc:sldChg chg="addSp delSp modSp mod ord">
        <pc:chgData name="Abeyagunasekera S.H.P. it18059564" userId="52a60eb8-fec4-43f8-8a5f-88a32217dc02" providerId="ADAL" clId="{B93B5C17-4B6E-4538-B014-C7014A98F0FE}" dt="2021-10-15T05:13:12.207" v="3216" actId="1076"/>
        <pc:sldMkLst>
          <pc:docMk/>
          <pc:sldMk cId="3079764924" sldId="373"/>
        </pc:sldMkLst>
        <pc:spChg chg="mod">
          <ac:chgData name="Abeyagunasekera S.H.P. it18059564" userId="52a60eb8-fec4-43f8-8a5f-88a32217dc02" providerId="ADAL" clId="{B93B5C17-4B6E-4538-B014-C7014A98F0FE}" dt="2021-10-15T05:12:33.340" v="3185" actId="27636"/>
          <ac:spMkLst>
            <pc:docMk/>
            <pc:sldMk cId="3079764924" sldId="373"/>
            <ac:spMk id="2" creationId="{9CDA128C-66C7-4351-8C47-06891AAB1D83}"/>
          </ac:spMkLst>
        </pc:spChg>
        <pc:spChg chg="add mod">
          <ac:chgData name="Abeyagunasekera S.H.P. it18059564" userId="52a60eb8-fec4-43f8-8a5f-88a32217dc02" providerId="ADAL" clId="{B93B5C17-4B6E-4538-B014-C7014A98F0FE}" dt="2021-10-15T05:12:52.459" v="3214" actId="20577"/>
          <ac:spMkLst>
            <pc:docMk/>
            <pc:sldMk cId="3079764924" sldId="373"/>
            <ac:spMk id="5" creationId="{8A93EC9C-1716-4BF1-A082-0872C58013D4}"/>
          </ac:spMkLst>
        </pc:spChg>
        <pc:graphicFrameChg chg="del mod">
          <ac:chgData name="Abeyagunasekera S.H.P. it18059564" userId="52a60eb8-fec4-43f8-8a5f-88a32217dc02" providerId="ADAL" clId="{B93B5C17-4B6E-4538-B014-C7014A98F0FE}" dt="2021-10-15T05:12:18.566" v="3181" actId="478"/>
          <ac:graphicFrameMkLst>
            <pc:docMk/>
            <pc:sldMk cId="3079764924" sldId="373"/>
            <ac:graphicFrameMk id="7" creationId="{53302AB0-1BE5-4A44-A20E-EA570162CBF8}"/>
          </ac:graphicFrameMkLst>
        </pc:graphicFrameChg>
        <pc:picChg chg="add mod">
          <ac:chgData name="Abeyagunasekera S.H.P. it18059564" userId="52a60eb8-fec4-43f8-8a5f-88a32217dc02" providerId="ADAL" clId="{B93B5C17-4B6E-4538-B014-C7014A98F0FE}" dt="2021-10-15T05:13:12.207" v="3216" actId="1076"/>
          <ac:picMkLst>
            <pc:docMk/>
            <pc:sldMk cId="3079764924" sldId="373"/>
            <ac:picMk id="8" creationId="{78CB14ED-79E5-45C6-A591-15B3F125513A}"/>
          </ac:picMkLst>
        </pc:picChg>
        <pc:picChg chg="del">
          <ac:chgData name="Abeyagunasekera S.H.P. it18059564" userId="52a60eb8-fec4-43f8-8a5f-88a32217dc02" providerId="ADAL" clId="{B93B5C17-4B6E-4538-B014-C7014A98F0FE}" dt="2021-10-15T05:12:00.068" v="3180" actId="478"/>
          <ac:picMkLst>
            <pc:docMk/>
            <pc:sldMk cId="3079764924" sldId="373"/>
            <ac:picMk id="131" creationId="{84128C42-48D9-40D3-B5C0-2D5C14B4A4E0}"/>
          </ac:picMkLst>
        </pc:picChg>
      </pc:sldChg>
      <pc:sldChg chg="addSp delSp modSp mod ord">
        <pc:chgData name="Abeyagunasekera S.H.P. it18059564" userId="52a60eb8-fec4-43f8-8a5f-88a32217dc02" providerId="ADAL" clId="{B93B5C17-4B6E-4538-B014-C7014A98F0FE}" dt="2021-10-15T05:15:09.176" v="3266" actId="14100"/>
        <pc:sldMkLst>
          <pc:docMk/>
          <pc:sldMk cId="1277038190" sldId="374"/>
        </pc:sldMkLst>
        <pc:spChg chg="mod">
          <ac:chgData name="Abeyagunasekera S.H.P. it18059564" userId="52a60eb8-fec4-43f8-8a5f-88a32217dc02" providerId="ADAL" clId="{B93B5C17-4B6E-4538-B014-C7014A98F0FE}" dt="2021-10-15T05:13:53.778" v="3224" actId="27636"/>
          <ac:spMkLst>
            <pc:docMk/>
            <pc:sldMk cId="1277038190" sldId="374"/>
            <ac:spMk id="2" creationId="{9CDA128C-66C7-4351-8C47-06891AAB1D83}"/>
          </ac:spMkLst>
        </pc:spChg>
        <pc:spChg chg="add mod">
          <ac:chgData name="Abeyagunasekera S.H.P. it18059564" userId="52a60eb8-fec4-43f8-8a5f-88a32217dc02" providerId="ADAL" clId="{B93B5C17-4B6E-4538-B014-C7014A98F0FE}" dt="2021-10-15T05:15:04.852" v="3265" actId="20577"/>
          <ac:spMkLst>
            <pc:docMk/>
            <pc:sldMk cId="1277038190" sldId="374"/>
            <ac:spMk id="5" creationId="{35C0398E-E71A-4C61-8E03-C63F1E6A3E9D}"/>
          </ac:spMkLst>
        </pc:spChg>
        <pc:graphicFrameChg chg="del mod">
          <ac:chgData name="Abeyagunasekera S.H.P. it18059564" userId="52a60eb8-fec4-43f8-8a5f-88a32217dc02" providerId="ADAL" clId="{B93B5C17-4B6E-4538-B014-C7014A98F0FE}" dt="2021-10-15T05:14:06.470" v="3225" actId="478"/>
          <ac:graphicFrameMkLst>
            <pc:docMk/>
            <pc:sldMk cId="1277038190" sldId="374"/>
            <ac:graphicFrameMk id="7" creationId="{53302AB0-1BE5-4A44-A20E-EA570162CBF8}"/>
          </ac:graphicFrameMkLst>
        </pc:graphicFrameChg>
        <pc:picChg chg="add mod">
          <ac:chgData name="Abeyagunasekera S.H.P. it18059564" userId="52a60eb8-fec4-43f8-8a5f-88a32217dc02" providerId="ADAL" clId="{B93B5C17-4B6E-4538-B014-C7014A98F0FE}" dt="2021-10-15T05:15:09.176" v="3266" actId="14100"/>
          <ac:picMkLst>
            <pc:docMk/>
            <pc:sldMk cId="1277038190" sldId="374"/>
            <ac:picMk id="8" creationId="{96B90990-2F39-4E3D-B710-FFCA69D5712B}"/>
          </ac:picMkLst>
        </pc:picChg>
      </pc:sldChg>
      <pc:sldChg chg="addSp delSp modSp mod">
        <pc:chgData name="Abeyagunasekera S.H.P. it18059564" userId="52a60eb8-fec4-43f8-8a5f-88a32217dc02" providerId="ADAL" clId="{B93B5C17-4B6E-4538-B014-C7014A98F0FE}" dt="2021-10-14T15:31:00.334" v="1965" actId="1076"/>
        <pc:sldMkLst>
          <pc:docMk/>
          <pc:sldMk cId="4009592360" sldId="376"/>
        </pc:sldMkLst>
        <pc:spChg chg="mod">
          <ac:chgData name="Abeyagunasekera S.H.P. it18059564" userId="52a60eb8-fec4-43f8-8a5f-88a32217dc02" providerId="ADAL" clId="{B93B5C17-4B6E-4538-B014-C7014A98F0FE}" dt="2021-10-14T15:17:18.780" v="1726" actId="27636"/>
          <ac:spMkLst>
            <pc:docMk/>
            <pc:sldMk cId="4009592360" sldId="376"/>
            <ac:spMk id="2" creationId="{776A26FC-12A0-4E20-9C62-A1FEBC41A27A}"/>
          </ac:spMkLst>
        </pc:spChg>
        <pc:spChg chg="mod">
          <ac:chgData name="Abeyagunasekera S.H.P. it18059564" userId="52a60eb8-fec4-43f8-8a5f-88a32217dc02" providerId="ADAL" clId="{B93B5C17-4B6E-4538-B014-C7014A98F0FE}" dt="2021-10-14T15:19:41.392" v="1760" actId="14100"/>
          <ac:spMkLst>
            <pc:docMk/>
            <pc:sldMk cId="4009592360" sldId="376"/>
            <ac:spMk id="4" creationId="{6D559726-B890-4B9B-9708-B80AD73236B5}"/>
          </ac:spMkLst>
        </pc:spChg>
        <pc:spChg chg="del">
          <ac:chgData name="Abeyagunasekera S.H.P. it18059564" userId="52a60eb8-fec4-43f8-8a5f-88a32217dc02" providerId="ADAL" clId="{B93B5C17-4B6E-4538-B014-C7014A98F0FE}" dt="2021-10-14T15:04:41.326" v="1454" actId="478"/>
          <ac:spMkLst>
            <pc:docMk/>
            <pc:sldMk cId="4009592360" sldId="376"/>
            <ac:spMk id="8" creationId="{C4652070-4FD0-49A7-8338-0BC1E59EE497}"/>
          </ac:spMkLst>
        </pc:spChg>
        <pc:spChg chg="del">
          <ac:chgData name="Abeyagunasekera S.H.P. it18059564" userId="52a60eb8-fec4-43f8-8a5f-88a32217dc02" providerId="ADAL" clId="{B93B5C17-4B6E-4538-B014-C7014A98F0FE}" dt="2021-10-14T15:05:04.100" v="1461" actId="478"/>
          <ac:spMkLst>
            <pc:docMk/>
            <pc:sldMk cId="4009592360" sldId="376"/>
            <ac:spMk id="9" creationId="{A126B547-7F00-4689-BEEC-724E24A87E6B}"/>
          </ac:spMkLst>
        </pc:spChg>
        <pc:spChg chg="add del mod">
          <ac:chgData name="Abeyagunasekera S.H.P. it18059564" userId="52a60eb8-fec4-43f8-8a5f-88a32217dc02" providerId="ADAL" clId="{B93B5C17-4B6E-4538-B014-C7014A98F0FE}" dt="2021-10-14T15:05:19.916" v="1463"/>
          <ac:spMkLst>
            <pc:docMk/>
            <pc:sldMk cId="4009592360" sldId="376"/>
            <ac:spMk id="10" creationId="{8237CC91-1BA6-4E10-9591-64B0976ED7E6}"/>
          </ac:spMkLst>
        </pc:spChg>
        <pc:spChg chg="add mod">
          <ac:chgData name="Abeyagunasekera S.H.P. it18059564" userId="52a60eb8-fec4-43f8-8a5f-88a32217dc02" providerId="ADAL" clId="{B93B5C17-4B6E-4538-B014-C7014A98F0FE}" dt="2021-10-14T15:31:00.334" v="1965" actId="1076"/>
          <ac:spMkLst>
            <pc:docMk/>
            <pc:sldMk cId="4009592360" sldId="376"/>
            <ac:spMk id="16" creationId="{36315157-0856-48A4-890C-AF081F26B841}"/>
          </ac:spMkLst>
        </pc:spChg>
        <pc:picChg chg="del">
          <ac:chgData name="Abeyagunasekera S.H.P. it18059564" userId="52a60eb8-fec4-43f8-8a5f-88a32217dc02" providerId="ADAL" clId="{B93B5C17-4B6E-4538-B014-C7014A98F0FE}" dt="2021-10-14T15:05:00.737" v="1460" actId="478"/>
          <ac:picMkLst>
            <pc:docMk/>
            <pc:sldMk cId="4009592360" sldId="376"/>
            <ac:picMk id="7" creationId="{A665C22D-F53C-44C6-B895-381909D15980}"/>
          </ac:picMkLst>
        </pc:picChg>
        <pc:picChg chg="del">
          <ac:chgData name="Abeyagunasekera S.H.P. it18059564" userId="52a60eb8-fec4-43f8-8a5f-88a32217dc02" providerId="ADAL" clId="{B93B5C17-4B6E-4538-B014-C7014A98F0FE}" dt="2021-10-14T15:05:06.739" v="1462" actId="478"/>
          <ac:picMkLst>
            <pc:docMk/>
            <pc:sldMk cId="4009592360" sldId="376"/>
            <ac:picMk id="12" creationId="{B55CF666-3AA9-4F10-81A7-46AA7EBBBC06}"/>
          </ac:picMkLst>
        </pc:picChg>
        <pc:picChg chg="add mod">
          <ac:chgData name="Abeyagunasekera S.H.P. it18059564" userId="52a60eb8-fec4-43f8-8a5f-88a32217dc02" providerId="ADAL" clId="{B93B5C17-4B6E-4538-B014-C7014A98F0FE}" dt="2021-10-14T15:30:55.996" v="1964" actId="1076"/>
          <ac:picMkLst>
            <pc:docMk/>
            <pc:sldMk cId="4009592360" sldId="376"/>
            <ac:picMk id="13" creationId="{C3EF0127-78EF-4726-8AA4-32051B4E902D}"/>
          </ac:picMkLst>
        </pc:picChg>
        <pc:picChg chg="add mod">
          <ac:chgData name="Abeyagunasekera S.H.P. it18059564" userId="52a60eb8-fec4-43f8-8a5f-88a32217dc02" providerId="ADAL" clId="{B93B5C17-4B6E-4538-B014-C7014A98F0FE}" dt="2021-10-14T15:30:52.888" v="1963" actId="1076"/>
          <ac:picMkLst>
            <pc:docMk/>
            <pc:sldMk cId="4009592360" sldId="376"/>
            <ac:picMk id="15" creationId="{FAB6AD2B-783A-4EEF-8CE2-96A1B4A7079B}"/>
          </ac:picMkLst>
        </pc:picChg>
      </pc:sldChg>
      <pc:sldChg chg="addSp delSp modSp mod modClrScheme chgLayout">
        <pc:chgData name="Abeyagunasekera S.H.P. it18059564" userId="52a60eb8-fec4-43f8-8a5f-88a32217dc02" providerId="ADAL" clId="{B93B5C17-4B6E-4538-B014-C7014A98F0FE}" dt="2021-10-15T03:46:11.942" v="2674" actId="13822"/>
        <pc:sldMkLst>
          <pc:docMk/>
          <pc:sldMk cId="632336110" sldId="377"/>
        </pc:sldMkLst>
        <pc:spChg chg="mod ord">
          <ac:chgData name="Abeyagunasekera S.H.P. it18059564" userId="52a60eb8-fec4-43f8-8a5f-88a32217dc02" providerId="ADAL" clId="{B93B5C17-4B6E-4538-B014-C7014A98F0FE}" dt="2021-10-14T15:51:08.004" v="2244" actId="700"/>
          <ac:spMkLst>
            <pc:docMk/>
            <pc:sldMk cId="632336110" sldId="377"/>
            <ac:spMk id="2" creationId="{776A26FC-12A0-4E20-9C62-A1FEBC41A27A}"/>
          </ac:spMkLst>
        </pc:spChg>
        <pc:spChg chg="del mod ord">
          <ac:chgData name="Abeyagunasekera S.H.P. it18059564" userId="52a60eb8-fec4-43f8-8a5f-88a32217dc02" providerId="ADAL" clId="{B93B5C17-4B6E-4538-B014-C7014A98F0FE}" dt="2021-10-14T15:51:03.540" v="2242" actId="478"/>
          <ac:spMkLst>
            <pc:docMk/>
            <pc:sldMk cId="632336110" sldId="377"/>
            <ac:spMk id="3" creationId="{D889BE59-E7A8-4D83-A4E2-B1EACE074B2F}"/>
          </ac:spMkLst>
        </pc:spChg>
        <pc:spChg chg="del">
          <ac:chgData name="Abeyagunasekera S.H.P. it18059564" userId="52a60eb8-fec4-43f8-8a5f-88a32217dc02" providerId="ADAL" clId="{B93B5C17-4B6E-4538-B014-C7014A98F0FE}" dt="2021-10-14T15:42:07.269" v="2204" actId="478"/>
          <ac:spMkLst>
            <pc:docMk/>
            <pc:sldMk cId="632336110" sldId="377"/>
            <ac:spMk id="4" creationId="{6D559726-B890-4B9B-9708-B80AD73236B5}"/>
          </ac:spMkLst>
        </pc:spChg>
        <pc:spChg chg="add del mod">
          <ac:chgData name="Abeyagunasekera S.H.P. it18059564" userId="52a60eb8-fec4-43f8-8a5f-88a32217dc02" providerId="ADAL" clId="{B93B5C17-4B6E-4538-B014-C7014A98F0FE}" dt="2021-10-14T15:42:25.337" v="2212" actId="478"/>
          <ac:spMkLst>
            <pc:docMk/>
            <pc:sldMk cId="632336110" sldId="377"/>
            <ac:spMk id="7" creationId="{48A6A7BB-5630-4EB9-88DF-1AB8ED4DAA7F}"/>
          </ac:spMkLst>
        </pc:spChg>
        <pc:spChg chg="del mod">
          <ac:chgData name="Abeyagunasekera S.H.P. it18059564" userId="52a60eb8-fec4-43f8-8a5f-88a32217dc02" providerId="ADAL" clId="{B93B5C17-4B6E-4538-B014-C7014A98F0FE}" dt="2021-10-14T15:42:27.918" v="2214" actId="478"/>
          <ac:spMkLst>
            <pc:docMk/>
            <pc:sldMk cId="632336110" sldId="377"/>
            <ac:spMk id="8" creationId="{C4652070-4FD0-49A7-8338-0BC1E59EE497}"/>
          </ac:spMkLst>
        </pc:spChg>
        <pc:spChg chg="del">
          <ac:chgData name="Abeyagunasekera S.H.P. it18059564" userId="52a60eb8-fec4-43f8-8a5f-88a32217dc02" providerId="ADAL" clId="{B93B5C17-4B6E-4538-B014-C7014A98F0FE}" dt="2021-10-14T15:42:14.746" v="2208" actId="478"/>
          <ac:spMkLst>
            <pc:docMk/>
            <pc:sldMk cId="632336110" sldId="377"/>
            <ac:spMk id="9" creationId="{A126B547-7F00-4689-BEEC-724E24A87E6B}"/>
          </ac:spMkLst>
        </pc:spChg>
        <pc:spChg chg="del">
          <ac:chgData name="Abeyagunasekera S.H.P. it18059564" userId="52a60eb8-fec4-43f8-8a5f-88a32217dc02" providerId="ADAL" clId="{B93B5C17-4B6E-4538-B014-C7014A98F0FE}" dt="2021-10-14T15:42:16.984" v="2209" actId="478"/>
          <ac:spMkLst>
            <pc:docMk/>
            <pc:sldMk cId="632336110" sldId="377"/>
            <ac:spMk id="13" creationId="{3E6AE895-9312-4F22-812C-1C613ADAA6DA}"/>
          </ac:spMkLst>
        </pc:spChg>
        <pc:spChg chg="del">
          <ac:chgData name="Abeyagunasekera S.H.P. it18059564" userId="52a60eb8-fec4-43f8-8a5f-88a32217dc02" providerId="ADAL" clId="{B93B5C17-4B6E-4538-B014-C7014A98F0FE}" dt="2021-10-14T15:42:23.381" v="2211" actId="478"/>
          <ac:spMkLst>
            <pc:docMk/>
            <pc:sldMk cId="632336110" sldId="377"/>
            <ac:spMk id="15" creationId="{D5A207E4-6B52-4D60-83DE-232DEBF84A38}"/>
          </ac:spMkLst>
        </pc:spChg>
        <pc:spChg chg="add del mod">
          <ac:chgData name="Abeyagunasekera S.H.P. it18059564" userId="52a60eb8-fec4-43f8-8a5f-88a32217dc02" providerId="ADAL" clId="{B93B5C17-4B6E-4538-B014-C7014A98F0FE}" dt="2021-10-14T15:50:07.945" v="2233" actId="478"/>
          <ac:spMkLst>
            <pc:docMk/>
            <pc:sldMk cId="632336110" sldId="377"/>
            <ac:spMk id="16" creationId="{5F23C996-CE45-4158-858F-AB53C7F568F5}"/>
          </ac:spMkLst>
        </pc:spChg>
        <pc:spChg chg="add del mod ord">
          <ac:chgData name="Abeyagunasekera S.H.P. it18059564" userId="52a60eb8-fec4-43f8-8a5f-88a32217dc02" providerId="ADAL" clId="{B93B5C17-4B6E-4538-B014-C7014A98F0FE}" dt="2021-10-14T15:50:59.932" v="2241" actId="478"/>
          <ac:spMkLst>
            <pc:docMk/>
            <pc:sldMk cId="632336110" sldId="377"/>
            <ac:spMk id="17" creationId="{771851ED-01F9-4ACF-9DA2-DD4F036DA06D}"/>
          </ac:spMkLst>
        </pc:spChg>
        <pc:spChg chg="add del mod ord">
          <ac:chgData name="Abeyagunasekera S.H.P. it18059564" userId="52a60eb8-fec4-43f8-8a5f-88a32217dc02" providerId="ADAL" clId="{B93B5C17-4B6E-4538-B014-C7014A98F0FE}" dt="2021-10-14T15:50:57.339" v="2240" actId="700"/>
          <ac:spMkLst>
            <pc:docMk/>
            <pc:sldMk cId="632336110" sldId="377"/>
            <ac:spMk id="18" creationId="{BE3D6B38-1A0D-4F2B-BB3F-F9967177F108}"/>
          </ac:spMkLst>
        </pc:spChg>
        <pc:spChg chg="add del mod ord">
          <ac:chgData name="Abeyagunasekera S.H.P. it18059564" userId="52a60eb8-fec4-43f8-8a5f-88a32217dc02" providerId="ADAL" clId="{B93B5C17-4B6E-4538-B014-C7014A98F0FE}" dt="2021-10-14T15:50:57.339" v="2240" actId="700"/>
          <ac:spMkLst>
            <pc:docMk/>
            <pc:sldMk cId="632336110" sldId="377"/>
            <ac:spMk id="19" creationId="{EDE3E299-685C-45AE-9EA2-62929101DDE8}"/>
          </ac:spMkLst>
        </pc:spChg>
        <pc:spChg chg="add del mod ord">
          <ac:chgData name="Abeyagunasekera S.H.P. it18059564" userId="52a60eb8-fec4-43f8-8a5f-88a32217dc02" providerId="ADAL" clId="{B93B5C17-4B6E-4538-B014-C7014A98F0FE}" dt="2021-10-14T15:50:57.339" v="2240" actId="700"/>
          <ac:spMkLst>
            <pc:docMk/>
            <pc:sldMk cId="632336110" sldId="377"/>
            <ac:spMk id="20" creationId="{8FBCF415-F4E7-4187-9A76-3BD9F006E3F7}"/>
          </ac:spMkLst>
        </pc:spChg>
        <pc:spChg chg="add del mod">
          <ac:chgData name="Abeyagunasekera S.H.P. it18059564" userId="52a60eb8-fec4-43f8-8a5f-88a32217dc02" providerId="ADAL" clId="{B93B5C17-4B6E-4538-B014-C7014A98F0FE}" dt="2021-10-14T15:51:05.261" v="2243" actId="478"/>
          <ac:spMkLst>
            <pc:docMk/>
            <pc:sldMk cId="632336110" sldId="377"/>
            <ac:spMk id="22" creationId="{EFE449A3-A2AC-4C90-BB6F-4A631D300D0D}"/>
          </ac:spMkLst>
        </pc:spChg>
        <pc:spChg chg="add mod ord">
          <ac:chgData name="Abeyagunasekera S.H.P. it18059564" userId="52a60eb8-fec4-43f8-8a5f-88a32217dc02" providerId="ADAL" clId="{B93B5C17-4B6E-4538-B014-C7014A98F0FE}" dt="2021-10-15T03:46:09.566" v="2673" actId="13822"/>
          <ac:spMkLst>
            <pc:docMk/>
            <pc:sldMk cId="632336110" sldId="377"/>
            <ac:spMk id="23" creationId="{213CB09F-2F67-4CEF-888F-446E1346C85A}"/>
          </ac:spMkLst>
        </pc:spChg>
        <pc:spChg chg="add mod ord">
          <ac:chgData name="Abeyagunasekera S.H.P. it18059564" userId="52a60eb8-fec4-43f8-8a5f-88a32217dc02" providerId="ADAL" clId="{B93B5C17-4B6E-4538-B014-C7014A98F0FE}" dt="2021-10-14T15:51:08.004" v="2244" actId="700"/>
          <ac:spMkLst>
            <pc:docMk/>
            <pc:sldMk cId="632336110" sldId="377"/>
            <ac:spMk id="24" creationId="{28D9E92E-B580-461C-96D2-7E9E169CFB8E}"/>
          </ac:spMkLst>
        </pc:spChg>
        <pc:spChg chg="add mod ord">
          <ac:chgData name="Abeyagunasekera S.H.P. it18059564" userId="52a60eb8-fec4-43f8-8a5f-88a32217dc02" providerId="ADAL" clId="{B93B5C17-4B6E-4538-B014-C7014A98F0FE}" dt="2021-10-15T03:46:11.942" v="2674" actId="13822"/>
          <ac:spMkLst>
            <pc:docMk/>
            <pc:sldMk cId="632336110" sldId="377"/>
            <ac:spMk id="25" creationId="{61C00D09-5E36-4F8F-B284-0E8618A8E1B9}"/>
          </ac:spMkLst>
        </pc:spChg>
        <pc:spChg chg="add mod ord">
          <ac:chgData name="Abeyagunasekera S.H.P. it18059564" userId="52a60eb8-fec4-43f8-8a5f-88a32217dc02" providerId="ADAL" clId="{B93B5C17-4B6E-4538-B014-C7014A98F0FE}" dt="2021-10-14T15:51:08.004" v="2244" actId="700"/>
          <ac:spMkLst>
            <pc:docMk/>
            <pc:sldMk cId="632336110" sldId="377"/>
            <ac:spMk id="26" creationId="{9C41DFCB-D341-4249-9159-2EC43C028605}"/>
          </ac:spMkLst>
        </pc:spChg>
        <pc:picChg chg="del">
          <ac:chgData name="Abeyagunasekera S.H.P. it18059564" userId="52a60eb8-fec4-43f8-8a5f-88a32217dc02" providerId="ADAL" clId="{B93B5C17-4B6E-4538-B014-C7014A98F0FE}" dt="2021-10-14T15:42:13.282" v="2207" actId="478"/>
          <ac:picMkLst>
            <pc:docMk/>
            <pc:sldMk cId="632336110" sldId="377"/>
            <ac:picMk id="10" creationId="{21D16711-F75A-4316-9D2D-C050EF80B023}"/>
          </ac:picMkLst>
        </pc:picChg>
        <pc:picChg chg="del">
          <ac:chgData name="Abeyagunasekera S.H.P. it18059564" userId="52a60eb8-fec4-43f8-8a5f-88a32217dc02" providerId="ADAL" clId="{B93B5C17-4B6E-4538-B014-C7014A98F0FE}" dt="2021-10-14T15:42:12.673" v="2206" actId="478"/>
          <ac:picMkLst>
            <pc:docMk/>
            <pc:sldMk cId="632336110" sldId="377"/>
            <ac:picMk id="11" creationId="{2B3049D3-7C24-4CB6-A162-481EFB99AD6E}"/>
          </ac:picMkLst>
        </pc:picChg>
        <pc:picChg chg="del">
          <ac:chgData name="Abeyagunasekera S.H.P. it18059564" userId="52a60eb8-fec4-43f8-8a5f-88a32217dc02" providerId="ADAL" clId="{B93B5C17-4B6E-4538-B014-C7014A98F0FE}" dt="2021-10-14T15:42:10.251" v="2205" actId="478"/>
          <ac:picMkLst>
            <pc:docMk/>
            <pc:sldMk cId="632336110" sldId="377"/>
            <ac:picMk id="14" creationId="{8B1F9AD2-69ED-4322-94F3-BE073D89C1DD}"/>
          </ac:picMkLst>
        </pc:picChg>
      </pc:sldChg>
      <pc:sldChg chg="addSp delSp modSp mod chgLayout">
        <pc:chgData name="Abeyagunasekera S.H.P. it18059564" userId="52a60eb8-fec4-43f8-8a5f-88a32217dc02" providerId="ADAL" clId="{B93B5C17-4B6E-4538-B014-C7014A98F0FE}" dt="2021-10-15T03:57:36.707" v="2885" actId="20577"/>
        <pc:sldMkLst>
          <pc:docMk/>
          <pc:sldMk cId="2742114657" sldId="378"/>
        </pc:sldMkLst>
        <pc:spChg chg="mod ord">
          <ac:chgData name="Abeyagunasekera S.H.P. it18059564" userId="52a60eb8-fec4-43f8-8a5f-88a32217dc02" providerId="ADAL" clId="{B93B5C17-4B6E-4538-B014-C7014A98F0FE}" dt="2021-10-14T15:51:37.339" v="2256" actId="27636"/>
          <ac:spMkLst>
            <pc:docMk/>
            <pc:sldMk cId="2742114657" sldId="378"/>
            <ac:spMk id="2" creationId="{776A26FC-12A0-4E20-9C62-A1FEBC41A27A}"/>
          </ac:spMkLst>
        </pc:spChg>
        <pc:spChg chg="add del mod">
          <ac:chgData name="Abeyagunasekera S.H.P. it18059564" userId="52a60eb8-fec4-43f8-8a5f-88a32217dc02" providerId="ADAL" clId="{B93B5C17-4B6E-4538-B014-C7014A98F0FE}" dt="2021-10-15T03:51:53.778" v="2739"/>
          <ac:spMkLst>
            <pc:docMk/>
            <pc:sldMk cId="2742114657" sldId="378"/>
            <ac:spMk id="3" creationId="{78DEB5C4-F9C8-430C-92FE-4AE5522A0854}"/>
          </ac:spMkLst>
        </pc:spChg>
        <pc:spChg chg="del">
          <ac:chgData name="Abeyagunasekera S.H.P. it18059564" userId="52a60eb8-fec4-43f8-8a5f-88a32217dc02" providerId="ADAL" clId="{B93B5C17-4B6E-4538-B014-C7014A98F0FE}" dt="2021-10-14T15:51:31.576" v="2253" actId="478"/>
          <ac:spMkLst>
            <pc:docMk/>
            <pc:sldMk cId="2742114657" sldId="378"/>
            <ac:spMk id="3" creationId="{D889BE59-E7A8-4D83-A4E2-B1EACE074B2F}"/>
          </ac:spMkLst>
        </pc:spChg>
        <pc:spChg chg="del">
          <ac:chgData name="Abeyagunasekera S.H.P. it18059564" userId="52a60eb8-fec4-43f8-8a5f-88a32217dc02" providerId="ADAL" clId="{B93B5C17-4B6E-4538-B014-C7014A98F0FE}" dt="2021-10-14T15:51:14.984" v="2245" actId="478"/>
          <ac:spMkLst>
            <pc:docMk/>
            <pc:sldMk cId="2742114657" sldId="378"/>
            <ac:spMk id="4" creationId="{6D559726-B890-4B9B-9708-B80AD73236B5}"/>
          </ac:spMkLst>
        </pc:spChg>
        <pc:spChg chg="add del mod">
          <ac:chgData name="Abeyagunasekera S.H.P. it18059564" userId="52a60eb8-fec4-43f8-8a5f-88a32217dc02" providerId="ADAL" clId="{B93B5C17-4B6E-4538-B014-C7014A98F0FE}" dt="2021-10-15T03:52:54.443" v="2749"/>
          <ac:spMkLst>
            <pc:docMk/>
            <pc:sldMk cId="2742114657" sldId="378"/>
            <ac:spMk id="4" creationId="{A292C952-3C9C-463B-94DA-94DDA86FBF3F}"/>
          </ac:spMkLst>
        </pc:spChg>
        <pc:spChg chg="del">
          <ac:chgData name="Abeyagunasekera S.H.P. it18059564" userId="52a60eb8-fec4-43f8-8a5f-88a32217dc02" providerId="ADAL" clId="{B93B5C17-4B6E-4538-B014-C7014A98F0FE}" dt="2021-10-14T15:51:22.759" v="2249" actId="478"/>
          <ac:spMkLst>
            <pc:docMk/>
            <pc:sldMk cId="2742114657" sldId="378"/>
            <ac:spMk id="8" creationId="{C4652070-4FD0-49A7-8338-0BC1E59EE497}"/>
          </ac:spMkLst>
        </pc:spChg>
        <pc:spChg chg="del">
          <ac:chgData name="Abeyagunasekera S.H.P. it18059564" userId="52a60eb8-fec4-43f8-8a5f-88a32217dc02" providerId="ADAL" clId="{B93B5C17-4B6E-4538-B014-C7014A98F0FE}" dt="2021-10-14T15:51:27.171" v="2252" actId="478"/>
          <ac:spMkLst>
            <pc:docMk/>
            <pc:sldMk cId="2742114657" sldId="378"/>
            <ac:spMk id="9" creationId="{A126B547-7F00-4689-BEEC-724E24A87E6B}"/>
          </ac:spMkLst>
        </pc:spChg>
        <pc:spChg chg="add del mod">
          <ac:chgData name="Abeyagunasekera S.H.P. it18059564" userId="52a60eb8-fec4-43f8-8a5f-88a32217dc02" providerId="ADAL" clId="{B93B5C17-4B6E-4538-B014-C7014A98F0FE}" dt="2021-10-14T15:51:16.678" v="2246" actId="478"/>
          <ac:spMkLst>
            <pc:docMk/>
            <pc:sldMk cId="2742114657" sldId="378"/>
            <ac:spMk id="10" creationId="{B57B0601-022E-4EBF-BAFB-4E32496FF286}"/>
          </ac:spMkLst>
        </pc:spChg>
        <pc:spChg chg="del">
          <ac:chgData name="Abeyagunasekera S.H.P. it18059564" userId="52a60eb8-fec4-43f8-8a5f-88a32217dc02" providerId="ADAL" clId="{B93B5C17-4B6E-4538-B014-C7014A98F0FE}" dt="2021-10-14T15:51:26.173" v="2251" actId="478"/>
          <ac:spMkLst>
            <pc:docMk/>
            <pc:sldMk cId="2742114657" sldId="378"/>
            <ac:spMk id="13" creationId="{3E6AE895-9312-4F22-812C-1C613ADAA6DA}"/>
          </ac:spMkLst>
        </pc:spChg>
        <pc:spChg chg="add del mod">
          <ac:chgData name="Abeyagunasekera S.H.P. it18059564" userId="52a60eb8-fec4-43f8-8a5f-88a32217dc02" providerId="ADAL" clId="{B93B5C17-4B6E-4538-B014-C7014A98F0FE}" dt="2021-10-14T15:51:24.246" v="2250" actId="478"/>
          <ac:spMkLst>
            <pc:docMk/>
            <pc:sldMk cId="2742114657" sldId="378"/>
            <ac:spMk id="14" creationId="{E1DB18AC-862D-4EC4-8B1C-F4A0A5C92880}"/>
          </ac:spMkLst>
        </pc:spChg>
        <pc:spChg chg="add del mod">
          <ac:chgData name="Abeyagunasekera S.H.P. it18059564" userId="52a60eb8-fec4-43f8-8a5f-88a32217dc02" providerId="ADAL" clId="{B93B5C17-4B6E-4538-B014-C7014A98F0FE}" dt="2021-10-14T15:51:33.113" v="2254" actId="478"/>
          <ac:spMkLst>
            <pc:docMk/>
            <pc:sldMk cId="2742114657" sldId="378"/>
            <ac:spMk id="16" creationId="{E19E534A-B021-4D2C-B834-67D8C13E9187}"/>
          </ac:spMkLst>
        </pc:spChg>
        <pc:spChg chg="add del mod ord">
          <ac:chgData name="Abeyagunasekera S.H.P. it18059564" userId="52a60eb8-fec4-43f8-8a5f-88a32217dc02" providerId="ADAL" clId="{B93B5C17-4B6E-4538-B014-C7014A98F0FE}" dt="2021-10-15T03:53:34.515" v="2799" actId="478"/>
          <ac:spMkLst>
            <pc:docMk/>
            <pc:sldMk cId="2742114657" sldId="378"/>
            <ac:spMk id="17" creationId="{622A961E-4F01-49DE-A15D-5481B583DC09}"/>
          </ac:spMkLst>
        </pc:spChg>
        <pc:spChg chg="add del mod ord">
          <ac:chgData name="Abeyagunasekera S.H.P. it18059564" userId="52a60eb8-fec4-43f8-8a5f-88a32217dc02" providerId="ADAL" clId="{B93B5C17-4B6E-4538-B014-C7014A98F0FE}" dt="2021-10-15T03:57:36.707" v="2885" actId="20577"/>
          <ac:spMkLst>
            <pc:docMk/>
            <pc:sldMk cId="2742114657" sldId="378"/>
            <ac:spMk id="18" creationId="{7C0D3B2B-BC9F-42B3-8046-3B89E45DE3C4}"/>
          </ac:spMkLst>
        </pc:spChg>
        <pc:spChg chg="add del mod ord">
          <ac:chgData name="Abeyagunasekera S.H.P. it18059564" userId="52a60eb8-fec4-43f8-8a5f-88a32217dc02" providerId="ADAL" clId="{B93B5C17-4B6E-4538-B014-C7014A98F0FE}" dt="2021-10-15T03:53:37.227" v="2800" actId="478"/>
          <ac:spMkLst>
            <pc:docMk/>
            <pc:sldMk cId="2742114657" sldId="378"/>
            <ac:spMk id="19" creationId="{550CED15-3E33-4258-A09B-DDED37174283}"/>
          </ac:spMkLst>
        </pc:spChg>
        <pc:spChg chg="add del mod ord">
          <ac:chgData name="Abeyagunasekera S.H.P. it18059564" userId="52a60eb8-fec4-43f8-8a5f-88a32217dc02" providerId="ADAL" clId="{B93B5C17-4B6E-4538-B014-C7014A98F0FE}" dt="2021-10-15T03:53:39.690" v="2801" actId="478"/>
          <ac:spMkLst>
            <pc:docMk/>
            <pc:sldMk cId="2742114657" sldId="378"/>
            <ac:spMk id="20" creationId="{83641C93-215D-41D4-8692-FD4C2BEBC6FC}"/>
          </ac:spMkLst>
        </pc:spChg>
        <pc:picChg chg="del">
          <ac:chgData name="Abeyagunasekera S.H.P. it18059564" userId="52a60eb8-fec4-43f8-8a5f-88a32217dc02" providerId="ADAL" clId="{B93B5C17-4B6E-4538-B014-C7014A98F0FE}" dt="2021-10-14T15:51:18.845" v="2248" actId="478"/>
          <ac:picMkLst>
            <pc:docMk/>
            <pc:sldMk cId="2742114657" sldId="378"/>
            <ac:picMk id="5" creationId="{A4034B34-741B-4509-88C0-A470F66534A5}"/>
          </ac:picMkLst>
        </pc:picChg>
        <pc:picChg chg="add mod">
          <ac:chgData name="Abeyagunasekera S.H.P. it18059564" userId="52a60eb8-fec4-43f8-8a5f-88a32217dc02" providerId="ADAL" clId="{B93B5C17-4B6E-4538-B014-C7014A98F0FE}" dt="2021-10-15T03:56:02.034" v="2820" actId="1076"/>
          <ac:picMkLst>
            <pc:docMk/>
            <pc:sldMk cId="2742114657" sldId="378"/>
            <ac:picMk id="7" creationId="{3071BFEA-6C42-47F7-898B-E95C06D3330E}"/>
          </ac:picMkLst>
        </pc:picChg>
        <pc:picChg chg="del">
          <ac:chgData name="Abeyagunasekera S.H.P. it18059564" userId="52a60eb8-fec4-43f8-8a5f-88a32217dc02" providerId="ADAL" clId="{B93B5C17-4B6E-4538-B014-C7014A98F0FE}" dt="2021-10-14T15:51:18.236" v="2247" actId="478"/>
          <ac:picMkLst>
            <pc:docMk/>
            <pc:sldMk cId="2742114657" sldId="378"/>
            <ac:picMk id="12" creationId="{923D0A93-A352-41E7-BFA5-C18D66CE405B}"/>
          </ac:picMkLst>
        </pc:picChg>
      </pc:sldChg>
      <pc:sldChg chg="del ord">
        <pc:chgData name="Abeyagunasekera S.H.P. it18059564" userId="52a60eb8-fec4-43f8-8a5f-88a32217dc02" providerId="ADAL" clId="{B93B5C17-4B6E-4538-B014-C7014A98F0FE}" dt="2021-10-14T15:41:13.285" v="2201" actId="47"/>
        <pc:sldMkLst>
          <pc:docMk/>
          <pc:sldMk cId="2698302973" sldId="379"/>
        </pc:sldMkLst>
      </pc:sldChg>
      <pc:sldChg chg="delSp modSp mod ord">
        <pc:chgData name="Abeyagunasekera S.H.P. it18059564" userId="52a60eb8-fec4-43f8-8a5f-88a32217dc02" providerId="ADAL" clId="{B93B5C17-4B6E-4538-B014-C7014A98F0FE}" dt="2021-10-14T14:47:27.057" v="1184" actId="478"/>
        <pc:sldMkLst>
          <pc:docMk/>
          <pc:sldMk cId="3630395839" sldId="385"/>
        </pc:sldMkLst>
        <pc:spChg chg="del mod">
          <ac:chgData name="Abeyagunasekera S.H.P. it18059564" userId="52a60eb8-fec4-43f8-8a5f-88a32217dc02" providerId="ADAL" clId="{B93B5C17-4B6E-4538-B014-C7014A98F0FE}" dt="2021-10-14T14:47:27.057" v="1184" actId="478"/>
          <ac:spMkLst>
            <pc:docMk/>
            <pc:sldMk cId="3630395839" sldId="385"/>
            <ac:spMk id="16" creationId="{DE9A84B5-DA8D-4B7F-9A2F-6BCFE86E0781}"/>
          </ac:spMkLst>
        </pc:spChg>
      </pc:sldChg>
      <pc:sldChg chg="addSp delSp modSp mod">
        <pc:chgData name="Abeyagunasekera S.H.P. it18059564" userId="52a60eb8-fec4-43f8-8a5f-88a32217dc02" providerId="ADAL" clId="{B93B5C17-4B6E-4538-B014-C7014A98F0FE}" dt="2021-10-14T15:44:03.368" v="2225" actId="113"/>
        <pc:sldMkLst>
          <pc:docMk/>
          <pc:sldMk cId="399630425" sldId="386"/>
        </pc:sldMkLst>
        <pc:spChg chg="mod">
          <ac:chgData name="Abeyagunasekera S.H.P. it18059564" userId="52a60eb8-fec4-43f8-8a5f-88a32217dc02" providerId="ADAL" clId="{B93B5C17-4B6E-4538-B014-C7014A98F0FE}" dt="2021-10-14T15:17:14.801" v="1724" actId="108"/>
          <ac:spMkLst>
            <pc:docMk/>
            <pc:sldMk cId="399630425" sldId="386"/>
            <ac:spMk id="2" creationId="{8E2BD2F9-C06D-4693-BD80-54E6B864D63A}"/>
          </ac:spMkLst>
        </pc:spChg>
        <pc:spChg chg="add mod">
          <ac:chgData name="Abeyagunasekera S.H.P. it18059564" userId="52a60eb8-fec4-43f8-8a5f-88a32217dc02" providerId="ADAL" clId="{B93B5C17-4B6E-4538-B014-C7014A98F0FE}" dt="2021-10-14T15:44:03.368" v="2225" actId="113"/>
          <ac:spMkLst>
            <pc:docMk/>
            <pc:sldMk cId="399630425" sldId="386"/>
            <ac:spMk id="6" creationId="{6D5F578F-63D5-4EF8-9EBC-509E147CE77D}"/>
          </ac:spMkLst>
        </pc:spChg>
        <pc:picChg chg="del">
          <ac:chgData name="Abeyagunasekera S.H.P. it18059564" userId="52a60eb8-fec4-43f8-8a5f-88a32217dc02" providerId="ADAL" clId="{B93B5C17-4B6E-4538-B014-C7014A98F0FE}" dt="2021-10-14T14:48:43.143" v="1210" actId="478"/>
          <ac:picMkLst>
            <pc:docMk/>
            <pc:sldMk cId="399630425" sldId="386"/>
            <ac:picMk id="4" creationId="{96C4C22D-B058-4AA2-AAF2-057B8C32DEDB}"/>
          </ac:picMkLst>
        </pc:picChg>
        <pc:picChg chg="add mod">
          <ac:chgData name="Abeyagunasekera S.H.P. it18059564" userId="52a60eb8-fec4-43f8-8a5f-88a32217dc02" providerId="ADAL" clId="{B93B5C17-4B6E-4538-B014-C7014A98F0FE}" dt="2021-10-14T15:03:40.695" v="1421" actId="1076"/>
          <ac:picMkLst>
            <pc:docMk/>
            <pc:sldMk cId="399630425" sldId="386"/>
            <ac:picMk id="8" creationId="{593F992C-F97B-4597-8C9D-8552484B874B}"/>
          </ac:picMkLst>
        </pc:picChg>
      </pc:sldChg>
      <pc:sldChg chg="addSp delSp modSp mod">
        <pc:chgData name="Abeyagunasekera S.H.P. it18059564" userId="52a60eb8-fec4-43f8-8a5f-88a32217dc02" providerId="ADAL" clId="{B93B5C17-4B6E-4538-B014-C7014A98F0FE}" dt="2021-10-14T15:35:29.154" v="2066" actId="14100"/>
        <pc:sldMkLst>
          <pc:docMk/>
          <pc:sldMk cId="1885273973" sldId="391"/>
        </pc:sldMkLst>
        <pc:spChg chg="mod">
          <ac:chgData name="Abeyagunasekera S.H.P. it18059564" userId="52a60eb8-fec4-43f8-8a5f-88a32217dc02" providerId="ADAL" clId="{B93B5C17-4B6E-4538-B014-C7014A98F0FE}" dt="2021-10-14T15:25:06.596" v="1878" actId="108"/>
          <ac:spMkLst>
            <pc:docMk/>
            <pc:sldMk cId="1885273973" sldId="391"/>
            <ac:spMk id="2" creationId="{776A26FC-12A0-4E20-9C62-A1FEBC41A27A}"/>
          </ac:spMkLst>
        </pc:spChg>
        <pc:spChg chg="mod">
          <ac:chgData name="Abeyagunasekera S.H.P. it18059564" userId="52a60eb8-fec4-43f8-8a5f-88a32217dc02" providerId="ADAL" clId="{B93B5C17-4B6E-4538-B014-C7014A98F0FE}" dt="2021-10-14T15:34:47.598" v="2059" actId="108"/>
          <ac:spMkLst>
            <pc:docMk/>
            <pc:sldMk cId="1885273973" sldId="391"/>
            <ac:spMk id="4" creationId="{6D559726-B890-4B9B-9708-B80AD73236B5}"/>
          </ac:spMkLst>
        </pc:spChg>
        <pc:spChg chg="add del mod">
          <ac:chgData name="Abeyagunasekera S.H.P. it18059564" userId="52a60eb8-fec4-43f8-8a5f-88a32217dc02" providerId="ADAL" clId="{B93B5C17-4B6E-4538-B014-C7014A98F0FE}" dt="2021-10-14T15:26:40.180" v="1932" actId="478"/>
          <ac:spMkLst>
            <pc:docMk/>
            <pc:sldMk cId="1885273973" sldId="391"/>
            <ac:spMk id="5" creationId="{270CEA24-39FA-4BCF-963D-C8461C949803}"/>
          </ac:spMkLst>
        </pc:spChg>
        <pc:spChg chg="del">
          <ac:chgData name="Abeyagunasekera S.H.P. it18059564" userId="52a60eb8-fec4-43f8-8a5f-88a32217dc02" providerId="ADAL" clId="{B93B5C17-4B6E-4538-B014-C7014A98F0FE}" dt="2021-10-14T15:24:53.881" v="1877" actId="478"/>
          <ac:spMkLst>
            <pc:docMk/>
            <pc:sldMk cId="1885273973" sldId="391"/>
            <ac:spMk id="8" creationId="{C4652070-4FD0-49A7-8338-0BC1E59EE497}"/>
          </ac:spMkLst>
        </pc:spChg>
        <pc:spChg chg="add del mod">
          <ac:chgData name="Abeyagunasekera S.H.P. it18059564" userId="52a60eb8-fec4-43f8-8a5f-88a32217dc02" providerId="ADAL" clId="{B93B5C17-4B6E-4538-B014-C7014A98F0FE}" dt="2021-10-14T15:28:17.522" v="1942" actId="478"/>
          <ac:spMkLst>
            <pc:docMk/>
            <pc:sldMk cId="1885273973" sldId="391"/>
            <ac:spMk id="9" creationId="{C5A915FB-D49C-4E64-9DEA-2CBCC84F5898}"/>
          </ac:spMkLst>
        </pc:spChg>
        <pc:spChg chg="add mod">
          <ac:chgData name="Abeyagunasekera S.H.P. it18059564" userId="52a60eb8-fec4-43f8-8a5f-88a32217dc02" providerId="ADAL" clId="{B93B5C17-4B6E-4538-B014-C7014A98F0FE}" dt="2021-10-14T15:35:18.015" v="2064" actId="255"/>
          <ac:spMkLst>
            <pc:docMk/>
            <pc:sldMk cId="1885273973" sldId="391"/>
            <ac:spMk id="16" creationId="{84F9FC3E-A095-4F0F-924A-6BA563C1F834}"/>
          </ac:spMkLst>
        </pc:spChg>
        <pc:spChg chg="del">
          <ac:chgData name="Abeyagunasekera S.H.P. it18059564" userId="52a60eb8-fec4-43f8-8a5f-88a32217dc02" providerId="ADAL" clId="{B93B5C17-4B6E-4538-B014-C7014A98F0FE}" dt="2021-10-14T15:26:43.211" v="1934" actId="478"/>
          <ac:spMkLst>
            <pc:docMk/>
            <pc:sldMk cId="1885273973" sldId="391"/>
            <ac:spMk id="22" creationId="{DBE0A366-ED0E-470F-8B78-0EDDC5EEDB4A}"/>
          </ac:spMkLst>
        </pc:spChg>
        <pc:spChg chg="del">
          <ac:chgData name="Abeyagunasekera S.H.P. it18059564" userId="52a60eb8-fec4-43f8-8a5f-88a32217dc02" providerId="ADAL" clId="{B93B5C17-4B6E-4538-B014-C7014A98F0FE}" dt="2021-10-14T15:26:46.442" v="1936" actId="478"/>
          <ac:spMkLst>
            <pc:docMk/>
            <pc:sldMk cId="1885273973" sldId="391"/>
            <ac:spMk id="23" creationId="{0BE31D57-FAB2-41F6-A1B6-CCD7BEAC73E1}"/>
          </ac:spMkLst>
        </pc:spChg>
        <pc:spChg chg="add mod">
          <ac:chgData name="Abeyagunasekera S.H.P. it18059564" userId="52a60eb8-fec4-43f8-8a5f-88a32217dc02" providerId="ADAL" clId="{B93B5C17-4B6E-4538-B014-C7014A98F0FE}" dt="2021-10-14T15:35:29.154" v="2066" actId="14100"/>
          <ac:spMkLst>
            <pc:docMk/>
            <pc:sldMk cId="1885273973" sldId="391"/>
            <ac:spMk id="24" creationId="{4C8D24F9-0D93-4D2B-945A-46D22992E829}"/>
          </ac:spMkLst>
        </pc:spChg>
        <pc:picChg chg="add del">
          <ac:chgData name="Abeyagunasekera S.H.P. it18059564" userId="52a60eb8-fec4-43f8-8a5f-88a32217dc02" providerId="ADAL" clId="{B93B5C17-4B6E-4538-B014-C7014A98F0FE}" dt="2021-10-14T15:27:58.119" v="1938" actId="478"/>
          <ac:picMkLst>
            <pc:docMk/>
            <pc:sldMk cId="1885273973" sldId="391"/>
            <ac:picMk id="11" creationId="{8A5E3BAC-6D65-4063-8571-726F7C2AE925}"/>
          </ac:picMkLst>
        </pc:picChg>
        <pc:picChg chg="add mod">
          <ac:chgData name="Abeyagunasekera S.H.P. it18059564" userId="52a60eb8-fec4-43f8-8a5f-88a32217dc02" providerId="ADAL" clId="{B93B5C17-4B6E-4538-B014-C7014A98F0FE}" dt="2021-10-14T15:29:09.412" v="1955" actId="1076"/>
          <ac:picMkLst>
            <pc:docMk/>
            <pc:sldMk cId="1885273973" sldId="391"/>
            <ac:picMk id="13" creationId="{D5BA43BC-DBCD-43CE-94F9-6729F1EED17E}"/>
          </ac:picMkLst>
        </pc:picChg>
        <pc:picChg chg="add mod">
          <ac:chgData name="Abeyagunasekera S.H.P. it18059564" userId="52a60eb8-fec4-43f8-8a5f-88a32217dc02" providerId="ADAL" clId="{B93B5C17-4B6E-4538-B014-C7014A98F0FE}" dt="2021-10-14T15:29:12.801" v="1956" actId="1076"/>
          <ac:picMkLst>
            <pc:docMk/>
            <pc:sldMk cId="1885273973" sldId="391"/>
            <ac:picMk id="15" creationId="{3DC5210F-78EE-4F3A-AC70-69DE2118E5EB}"/>
          </ac:picMkLst>
        </pc:picChg>
        <pc:picChg chg="del">
          <ac:chgData name="Abeyagunasekera S.H.P. it18059564" userId="52a60eb8-fec4-43f8-8a5f-88a32217dc02" providerId="ADAL" clId="{B93B5C17-4B6E-4538-B014-C7014A98F0FE}" dt="2021-10-14T15:26:29.994" v="1931" actId="478"/>
          <ac:picMkLst>
            <pc:docMk/>
            <pc:sldMk cId="1885273973" sldId="391"/>
            <ac:picMk id="18" creationId="{9D4EB915-B165-4EA9-A733-062D0398C501}"/>
          </ac:picMkLst>
        </pc:picChg>
        <pc:picChg chg="del">
          <ac:chgData name="Abeyagunasekera S.H.P. it18059564" userId="52a60eb8-fec4-43f8-8a5f-88a32217dc02" providerId="ADAL" clId="{B93B5C17-4B6E-4538-B014-C7014A98F0FE}" dt="2021-10-14T15:26:43.909" v="1935" actId="478"/>
          <ac:picMkLst>
            <pc:docMk/>
            <pc:sldMk cId="1885273973" sldId="391"/>
            <ac:picMk id="19" creationId="{D14CD262-BF49-4622-826C-A12E65453BE5}"/>
          </ac:picMkLst>
        </pc:picChg>
        <pc:picChg chg="del">
          <ac:chgData name="Abeyagunasekera S.H.P. it18059564" userId="52a60eb8-fec4-43f8-8a5f-88a32217dc02" providerId="ADAL" clId="{B93B5C17-4B6E-4538-B014-C7014A98F0FE}" dt="2021-10-14T15:26:41.203" v="1933" actId="478"/>
          <ac:picMkLst>
            <pc:docMk/>
            <pc:sldMk cId="1885273973" sldId="391"/>
            <ac:picMk id="20" creationId="{8D63F941-BBBD-4E90-8353-73D3CB028E5A}"/>
          </ac:picMkLst>
        </pc:picChg>
      </pc:sldChg>
      <pc:sldChg chg="addSp delSp modSp mod ord chgLayout">
        <pc:chgData name="Abeyagunasekera S.H.P. it18059564" userId="52a60eb8-fec4-43f8-8a5f-88a32217dc02" providerId="ADAL" clId="{B93B5C17-4B6E-4538-B014-C7014A98F0FE}" dt="2021-10-15T05:41:09.376" v="3295"/>
        <pc:sldMkLst>
          <pc:docMk/>
          <pc:sldMk cId="1390604368" sldId="392"/>
        </pc:sldMkLst>
        <pc:spChg chg="mod ord">
          <ac:chgData name="Abeyagunasekera S.H.P. it18059564" userId="52a60eb8-fec4-43f8-8a5f-88a32217dc02" providerId="ADAL" clId="{B93B5C17-4B6E-4538-B014-C7014A98F0FE}" dt="2021-10-14T15:50:36.803" v="2238" actId="27636"/>
          <ac:spMkLst>
            <pc:docMk/>
            <pc:sldMk cId="1390604368" sldId="392"/>
            <ac:spMk id="2" creationId="{776A26FC-12A0-4E20-9C62-A1FEBC41A27A}"/>
          </ac:spMkLst>
        </pc:spChg>
        <pc:spChg chg="del">
          <ac:chgData name="Abeyagunasekera S.H.P. it18059564" userId="52a60eb8-fec4-43f8-8a5f-88a32217dc02" providerId="ADAL" clId="{B93B5C17-4B6E-4538-B014-C7014A98F0FE}" dt="2021-10-14T15:49:44.962" v="2229" actId="478"/>
          <ac:spMkLst>
            <pc:docMk/>
            <pc:sldMk cId="1390604368" sldId="392"/>
            <ac:spMk id="4" creationId="{6D559726-B890-4B9B-9708-B80AD73236B5}"/>
          </ac:spMkLst>
        </pc:spChg>
        <pc:spChg chg="add del mod">
          <ac:chgData name="Abeyagunasekera S.H.P. it18059564" userId="52a60eb8-fec4-43f8-8a5f-88a32217dc02" providerId="ADAL" clId="{B93B5C17-4B6E-4538-B014-C7014A98F0FE}" dt="2021-10-14T15:50:36.753" v="2237" actId="700"/>
          <ac:spMkLst>
            <pc:docMk/>
            <pc:sldMk cId="1390604368" sldId="392"/>
            <ac:spMk id="5" creationId="{9D573DED-27E3-463F-A801-D7C52A5B1E65}"/>
          </ac:spMkLst>
        </pc:spChg>
        <pc:spChg chg="add mod ord">
          <ac:chgData name="Abeyagunasekera S.H.P. it18059564" userId="52a60eb8-fec4-43f8-8a5f-88a32217dc02" providerId="ADAL" clId="{B93B5C17-4B6E-4538-B014-C7014A98F0FE}" dt="2021-10-15T03:45:16.151" v="2665" actId="208"/>
          <ac:spMkLst>
            <pc:docMk/>
            <pc:sldMk cId="1390604368" sldId="392"/>
            <ac:spMk id="7" creationId="{1FEDA6EC-A79B-4D8C-9523-6FF4FDE06CD8}"/>
          </ac:spMkLst>
        </pc:spChg>
        <pc:spChg chg="add mod">
          <ac:chgData name="Abeyagunasekera S.H.P. it18059564" userId="52a60eb8-fec4-43f8-8a5f-88a32217dc02" providerId="ADAL" clId="{B93B5C17-4B6E-4538-B014-C7014A98F0FE}" dt="2021-10-15T03:45:32.150" v="2667" actId="13822"/>
          <ac:spMkLst>
            <pc:docMk/>
            <pc:sldMk cId="1390604368" sldId="392"/>
            <ac:spMk id="8" creationId="{9AC005D6-BB55-4A0B-B98E-2F893D062704}"/>
          </ac:spMkLst>
        </pc:spChg>
        <pc:spChg chg="del mod">
          <ac:chgData name="Abeyagunasekera S.H.P. it18059564" userId="52a60eb8-fec4-43f8-8a5f-88a32217dc02" providerId="ADAL" clId="{B93B5C17-4B6E-4538-B014-C7014A98F0FE}" dt="2021-10-14T15:42:58.628" v="2217" actId="478"/>
          <ac:spMkLst>
            <pc:docMk/>
            <pc:sldMk cId="1390604368" sldId="392"/>
            <ac:spMk id="8" creationId="{C4652070-4FD0-49A7-8338-0BC1E59EE497}"/>
          </ac:spMkLst>
        </pc:spChg>
        <pc:spChg chg="add mod ord">
          <ac:chgData name="Abeyagunasekera S.H.P. it18059564" userId="52a60eb8-fec4-43f8-8a5f-88a32217dc02" providerId="ADAL" clId="{B93B5C17-4B6E-4538-B014-C7014A98F0FE}" dt="2021-10-15T03:49:08.857" v="2717" actId="27636"/>
          <ac:spMkLst>
            <pc:docMk/>
            <pc:sldMk cId="1390604368" sldId="392"/>
            <ac:spMk id="9" creationId="{DA2C25C2-FF14-498F-9742-9F354012490F}"/>
          </ac:spMkLst>
        </pc:spChg>
        <pc:spChg chg="add mod ord">
          <ac:chgData name="Abeyagunasekera S.H.P. it18059564" userId="52a60eb8-fec4-43f8-8a5f-88a32217dc02" providerId="ADAL" clId="{B93B5C17-4B6E-4538-B014-C7014A98F0FE}" dt="2021-10-15T03:45:24.697" v="2666" actId="108"/>
          <ac:spMkLst>
            <pc:docMk/>
            <pc:sldMk cId="1390604368" sldId="392"/>
            <ac:spMk id="10" creationId="{4FD87AF5-6B93-4FA9-A3CB-7FE186AD8E76}"/>
          </ac:spMkLst>
        </pc:spChg>
        <pc:spChg chg="add mod ord">
          <ac:chgData name="Abeyagunasekera S.H.P. it18059564" userId="52a60eb8-fec4-43f8-8a5f-88a32217dc02" providerId="ADAL" clId="{B93B5C17-4B6E-4538-B014-C7014A98F0FE}" dt="2021-10-15T03:49:32.819" v="2737" actId="20577"/>
          <ac:spMkLst>
            <pc:docMk/>
            <pc:sldMk cId="1390604368" sldId="392"/>
            <ac:spMk id="11" creationId="{A602CE5A-5EF8-4CFA-8644-8D15F30BE76B}"/>
          </ac:spMkLst>
        </pc:spChg>
        <pc:spChg chg="add mod">
          <ac:chgData name="Abeyagunasekera S.H.P. it18059564" userId="52a60eb8-fec4-43f8-8a5f-88a32217dc02" providerId="ADAL" clId="{B93B5C17-4B6E-4538-B014-C7014A98F0FE}" dt="2021-10-15T03:45:56.662" v="2671" actId="13822"/>
          <ac:spMkLst>
            <pc:docMk/>
            <pc:sldMk cId="1390604368" sldId="392"/>
            <ac:spMk id="12" creationId="{4768469C-D40F-4BA8-B489-94D22E895F55}"/>
          </ac:spMkLst>
        </pc:spChg>
        <pc:spChg chg="add mod">
          <ac:chgData name="Abeyagunasekera S.H.P. it18059564" userId="52a60eb8-fec4-43f8-8a5f-88a32217dc02" providerId="ADAL" clId="{B93B5C17-4B6E-4538-B014-C7014A98F0FE}" dt="2021-10-15T03:45:35.325" v="2668" actId="13822"/>
          <ac:spMkLst>
            <pc:docMk/>
            <pc:sldMk cId="1390604368" sldId="392"/>
            <ac:spMk id="13" creationId="{83559DBF-E79B-473F-9750-CEE39B32F011}"/>
          </ac:spMkLst>
        </pc:spChg>
        <pc:spChg chg="add mod">
          <ac:chgData name="Abeyagunasekera S.H.P. it18059564" userId="52a60eb8-fec4-43f8-8a5f-88a32217dc02" providerId="ADAL" clId="{B93B5C17-4B6E-4538-B014-C7014A98F0FE}" dt="2021-10-15T03:45:58.926" v="2672" actId="13822"/>
          <ac:spMkLst>
            <pc:docMk/>
            <pc:sldMk cId="1390604368" sldId="392"/>
            <ac:spMk id="14" creationId="{E979E709-8E83-4E56-8853-E70E20E4F9BE}"/>
          </ac:spMkLst>
        </pc:spChg>
        <pc:picChg chg="del">
          <ac:chgData name="Abeyagunasekera S.H.P. it18059564" userId="52a60eb8-fec4-43f8-8a5f-88a32217dc02" providerId="ADAL" clId="{B93B5C17-4B6E-4538-B014-C7014A98F0FE}" dt="2021-10-14T15:49:43.132" v="2228" actId="478"/>
          <ac:picMkLst>
            <pc:docMk/>
            <pc:sldMk cId="1390604368" sldId="392"/>
            <ac:picMk id="16" creationId="{F2C25B24-6483-4782-B4C7-16FC32801C56}"/>
          </ac:picMkLst>
        </pc:picChg>
        <pc:picChg chg="del">
          <ac:chgData name="Abeyagunasekera S.H.P. it18059564" userId="52a60eb8-fec4-43f8-8a5f-88a32217dc02" providerId="ADAL" clId="{B93B5C17-4B6E-4538-B014-C7014A98F0FE}" dt="2021-10-14T15:49:46.969" v="2230" actId="478"/>
          <ac:picMkLst>
            <pc:docMk/>
            <pc:sldMk cId="1390604368" sldId="392"/>
            <ac:picMk id="19" creationId="{04DE3030-E104-4634-BB42-30CDD8D545C3}"/>
          </ac:picMkLst>
        </pc:picChg>
      </pc:sldChg>
      <pc:sldChg chg="del">
        <pc:chgData name="Abeyagunasekera S.H.P. it18059564" userId="52a60eb8-fec4-43f8-8a5f-88a32217dc02" providerId="ADAL" clId="{B93B5C17-4B6E-4538-B014-C7014A98F0FE}" dt="2021-10-14T15:42:41.261" v="2215" actId="47"/>
        <pc:sldMkLst>
          <pc:docMk/>
          <pc:sldMk cId="801737426" sldId="393"/>
        </pc:sldMkLst>
      </pc:sldChg>
      <pc:sldChg chg="del">
        <pc:chgData name="Abeyagunasekera S.H.P. it18059564" userId="52a60eb8-fec4-43f8-8a5f-88a32217dc02" providerId="ADAL" clId="{B93B5C17-4B6E-4538-B014-C7014A98F0FE}" dt="2021-10-14T15:41:07.024" v="2200" actId="47"/>
        <pc:sldMkLst>
          <pc:docMk/>
          <pc:sldMk cId="487521" sldId="394"/>
        </pc:sldMkLst>
      </pc:sldChg>
      <pc:sldChg chg="del ord">
        <pc:chgData name="Abeyagunasekera S.H.P. it18059564" userId="52a60eb8-fec4-43f8-8a5f-88a32217dc02" providerId="ADAL" clId="{B93B5C17-4B6E-4538-B014-C7014A98F0FE}" dt="2021-10-14T15:41:14.823" v="2202" actId="47"/>
        <pc:sldMkLst>
          <pc:docMk/>
          <pc:sldMk cId="1738234902" sldId="395"/>
        </pc:sldMkLst>
      </pc:sldChg>
      <pc:sldChg chg="addSp modSp ord">
        <pc:chgData name="Abeyagunasekera S.H.P. it18059564" userId="52a60eb8-fec4-43f8-8a5f-88a32217dc02" providerId="ADAL" clId="{B93B5C17-4B6E-4538-B014-C7014A98F0FE}" dt="2021-10-14T14:47:48.824" v="1186"/>
        <pc:sldMkLst>
          <pc:docMk/>
          <pc:sldMk cId="1373424678" sldId="427"/>
        </pc:sldMkLst>
        <pc:spChg chg="add mod">
          <ac:chgData name="Abeyagunasekera S.H.P. it18059564" userId="52a60eb8-fec4-43f8-8a5f-88a32217dc02" providerId="ADAL" clId="{B93B5C17-4B6E-4538-B014-C7014A98F0FE}" dt="2021-10-14T14:19:37.645" v="880"/>
          <ac:spMkLst>
            <pc:docMk/>
            <pc:sldMk cId="1373424678" sldId="427"/>
            <ac:spMk id="4" creationId="{2B8E852D-9890-4610-832C-C993BA8B9241}"/>
          </ac:spMkLst>
        </pc:spChg>
        <pc:graphicFrameChg chg="mod">
          <ac:chgData name="Abeyagunasekera S.H.P. it18059564" userId="52a60eb8-fec4-43f8-8a5f-88a32217dc02" providerId="ADAL" clId="{B93B5C17-4B6E-4538-B014-C7014A98F0FE}" dt="2021-10-14T13:56:25.828" v="340" actId="123"/>
          <ac:graphicFrameMkLst>
            <pc:docMk/>
            <pc:sldMk cId="1373424678" sldId="427"/>
            <ac:graphicFrameMk id="5" creationId="{E2B0748C-0E93-47EC-B758-62E06529A433}"/>
          </ac:graphicFrameMkLst>
        </pc:graphicFrameChg>
      </pc:sldChg>
      <pc:sldChg chg="addSp modSp mod ord">
        <pc:chgData name="Abeyagunasekera S.H.P. it18059564" userId="52a60eb8-fec4-43f8-8a5f-88a32217dc02" providerId="ADAL" clId="{B93B5C17-4B6E-4538-B014-C7014A98F0FE}" dt="2021-10-15T05:07:10.631" v="3068" actId="255"/>
        <pc:sldMkLst>
          <pc:docMk/>
          <pc:sldMk cId="2925961409" sldId="429"/>
        </pc:sldMkLst>
        <pc:spChg chg="add mod">
          <ac:chgData name="Abeyagunasekera S.H.P. it18059564" userId="52a60eb8-fec4-43f8-8a5f-88a32217dc02" providerId="ADAL" clId="{B93B5C17-4B6E-4538-B014-C7014A98F0FE}" dt="2021-10-15T04:57:22.467" v="2972"/>
          <ac:spMkLst>
            <pc:docMk/>
            <pc:sldMk cId="2925961409" sldId="429"/>
            <ac:spMk id="10" creationId="{C590F316-CB23-4640-88F4-1B893D6F50CE}"/>
          </ac:spMkLst>
        </pc:spChg>
        <pc:spChg chg="add mod">
          <ac:chgData name="Abeyagunasekera S.H.P. it18059564" userId="52a60eb8-fec4-43f8-8a5f-88a32217dc02" providerId="ADAL" clId="{B93B5C17-4B6E-4538-B014-C7014A98F0FE}" dt="2021-10-15T04:57:22.467" v="2972"/>
          <ac:spMkLst>
            <pc:docMk/>
            <pc:sldMk cId="2925961409" sldId="429"/>
            <ac:spMk id="11" creationId="{045F8721-3E9F-4EA2-98D0-FF0FEE3BB3B1}"/>
          </ac:spMkLst>
        </pc:spChg>
        <pc:spChg chg="add mod">
          <ac:chgData name="Abeyagunasekera S.H.P. it18059564" userId="52a60eb8-fec4-43f8-8a5f-88a32217dc02" providerId="ADAL" clId="{B93B5C17-4B6E-4538-B014-C7014A98F0FE}" dt="2021-10-15T04:57:22.467" v="2972"/>
          <ac:spMkLst>
            <pc:docMk/>
            <pc:sldMk cId="2925961409" sldId="429"/>
            <ac:spMk id="13" creationId="{406B0349-57BE-419B-83BD-C94747FCA627}"/>
          </ac:spMkLst>
        </pc:spChg>
        <pc:spChg chg="add mod">
          <ac:chgData name="Abeyagunasekera S.H.P. it18059564" userId="52a60eb8-fec4-43f8-8a5f-88a32217dc02" providerId="ADAL" clId="{B93B5C17-4B6E-4538-B014-C7014A98F0FE}" dt="2021-10-15T05:05:10.406" v="3057" actId="255"/>
          <ac:spMkLst>
            <pc:docMk/>
            <pc:sldMk cId="2925961409" sldId="429"/>
            <ac:spMk id="14" creationId="{C7DF816C-640B-46CF-A81E-502AF7CE9DC7}"/>
          </ac:spMkLst>
        </pc:spChg>
        <pc:spChg chg="add mod">
          <ac:chgData name="Abeyagunasekera S.H.P. it18059564" userId="52a60eb8-fec4-43f8-8a5f-88a32217dc02" providerId="ADAL" clId="{B93B5C17-4B6E-4538-B014-C7014A98F0FE}" dt="2021-10-15T04:59:22.970" v="2994"/>
          <ac:spMkLst>
            <pc:docMk/>
            <pc:sldMk cId="2925961409" sldId="429"/>
            <ac:spMk id="17" creationId="{9BB3CE46-8405-497B-87B9-0633D535230A}"/>
          </ac:spMkLst>
        </pc:spChg>
        <pc:spChg chg="add mod">
          <ac:chgData name="Abeyagunasekera S.H.P. it18059564" userId="52a60eb8-fec4-43f8-8a5f-88a32217dc02" providerId="ADAL" clId="{B93B5C17-4B6E-4538-B014-C7014A98F0FE}" dt="2021-10-15T05:01:19.224" v="3017" actId="1076"/>
          <ac:spMkLst>
            <pc:docMk/>
            <pc:sldMk cId="2925961409" sldId="429"/>
            <ac:spMk id="18" creationId="{99CE5F8E-04BB-4891-8C78-4DFC491F70EA}"/>
          </ac:spMkLst>
        </pc:spChg>
        <pc:spChg chg="add mod">
          <ac:chgData name="Abeyagunasekera S.H.P. it18059564" userId="52a60eb8-fec4-43f8-8a5f-88a32217dc02" providerId="ADAL" clId="{B93B5C17-4B6E-4538-B014-C7014A98F0FE}" dt="2021-10-15T04:59:22.970" v="2994"/>
          <ac:spMkLst>
            <pc:docMk/>
            <pc:sldMk cId="2925961409" sldId="429"/>
            <ac:spMk id="19" creationId="{86F57DA1-1B5A-417E-9B8C-9D242FD8AEB5}"/>
          </ac:spMkLst>
        </pc:spChg>
        <pc:spChg chg="add mod">
          <ac:chgData name="Abeyagunasekera S.H.P. it18059564" userId="52a60eb8-fec4-43f8-8a5f-88a32217dc02" providerId="ADAL" clId="{B93B5C17-4B6E-4538-B014-C7014A98F0FE}" dt="2021-10-15T05:02:30.358" v="3029" actId="255"/>
          <ac:spMkLst>
            <pc:docMk/>
            <pc:sldMk cId="2925961409" sldId="429"/>
            <ac:spMk id="20" creationId="{D636239B-913B-4AF7-8A3F-5AA0D35D88E1}"/>
          </ac:spMkLst>
        </pc:spChg>
        <pc:spChg chg="add mod">
          <ac:chgData name="Abeyagunasekera S.H.P. it18059564" userId="52a60eb8-fec4-43f8-8a5f-88a32217dc02" providerId="ADAL" clId="{B93B5C17-4B6E-4538-B014-C7014A98F0FE}" dt="2021-10-15T05:03:39.617" v="3037"/>
          <ac:spMkLst>
            <pc:docMk/>
            <pc:sldMk cId="2925961409" sldId="429"/>
            <ac:spMk id="23" creationId="{E5AB3B2E-F494-4262-941B-99F19842A910}"/>
          </ac:spMkLst>
        </pc:spChg>
        <pc:spChg chg="add mod">
          <ac:chgData name="Abeyagunasekera S.H.P. it18059564" userId="52a60eb8-fec4-43f8-8a5f-88a32217dc02" providerId="ADAL" clId="{B93B5C17-4B6E-4538-B014-C7014A98F0FE}" dt="2021-10-15T05:07:02.507" v="3067" actId="20577"/>
          <ac:spMkLst>
            <pc:docMk/>
            <pc:sldMk cId="2925961409" sldId="429"/>
            <ac:spMk id="24" creationId="{8CC6BC7D-87D1-472C-B752-72ACC56E14F8}"/>
          </ac:spMkLst>
        </pc:spChg>
        <pc:spChg chg="add mod">
          <ac:chgData name="Abeyagunasekera S.H.P. it18059564" userId="52a60eb8-fec4-43f8-8a5f-88a32217dc02" providerId="ADAL" clId="{B93B5C17-4B6E-4538-B014-C7014A98F0FE}" dt="2021-10-15T05:05:25.224" v="3060" actId="1076"/>
          <ac:spMkLst>
            <pc:docMk/>
            <pc:sldMk cId="2925961409" sldId="429"/>
            <ac:spMk id="25" creationId="{80F41779-6BB0-4D41-810D-BB5FEAED68B7}"/>
          </ac:spMkLst>
        </pc:spChg>
        <pc:spChg chg="add mod">
          <ac:chgData name="Abeyagunasekera S.H.P. it18059564" userId="52a60eb8-fec4-43f8-8a5f-88a32217dc02" providerId="ADAL" clId="{B93B5C17-4B6E-4538-B014-C7014A98F0FE}" dt="2021-10-15T05:07:10.631" v="3068" actId="255"/>
          <ac:spMkLst>
            <pc:docMk/>
            <pc:sldMk cId="2925961409" sldId="429"/>
            <ac:spMk id="26" creationId="{D1709B71-D71B-4614-9E43-66AFE2C0A648}"/>
          </ac:spMkLst>
        </pc:spChg>
        <pc:grpChg chg="add mod">
          <ac:chgData name="Abeyagunasekera S.H.P. it18059564" userId="52a60eb8-fec4-43f8-8a5f-88a32217dc02" providerId="ADAL" clId="{B93B5C17-4B6E-4538-B014-C7014A98F0FE}" dt="2021-10-15T05:05:30.695" v="3061" actId="14100"/>
          <ac:grpSpMkLst>
            <pc:docMk/>
            <pc:sldMk cId="2925961409" sldId="429"/>
            <ac:grpSpMk id="8" creationId="{CCC02A38-DD63-467E-A056-DEFA4172C21A}"/>
          </ac:grpSpMkLst>
        </pc:grpChg>
        <pc:grpChg chg="add mod">
          <ac:chgData name="Abeyagunasekera S.H.P. it18059564" userId="52a60eb8-fec4-43f8-8a5f-88a32217dc02" providerId="ADAL" clId="{B93B5C17-4B6E-4538-B014-C7014A98F0FE}" dt="2021-10-15T04:58:00.873" v="2980" actId="1076"/>
          <ac:grpSpMkLst>
            <pc:docMk/>
            <pc:sldMk cId="2925961409" sldId="429"/>
            <ac:grpSpMk id="9" creationId="{E502FCFC-9C26-4AE1-831A-4103F47F05C8}"/>
          </ac:grpSpMkLst>
        </pc:grpChg>
        <pc:grpChg chg="add mod">
          <ac:chgData name="Abeyagunasekera S.H.P. it18059564" userId="52a60eb8-fec4-43f8-8a5f-88a32217dc02" providerId="ADAL" clId="{B93B5C17-4B6E-4538-B014-C7014A98F0FE}" dt="2021-10-15T05:02:21.384" v="3028" actId="14100"/>
          <ac:grpSpMkLst>
            <pc:docMk/>
            <pc:sldMk cId="2925961409" sldId="429"/>
            <ac:grpSpMk id="15" creationId="{573547F6-3274-4263-9FA9-3D24D7D98CF2}"/>
          </ac:grpSpMkLst>
        </pc:grpChg>
        <pc:grpChg chg="add mod">
          <ac:chgData name="Abeyagunasekera S.H.P. it18059564" userId="52a60eb8-fec4-43f8-8a5f-88a32217dc02" providerId="ADAL" clId="{B93B5C17-4B6E-4538-B014-C7014A98F0FE}" dt="2021-10-15T05:02:13.960" v="3026" actId="1076"/>
          <ac:grpSpMkLst>
            <pc:docMk/>
            <pc:sldMk cId="2925961409" sldId="429"/>
            <ac:grpSpMk id="16" creationId="{27F3B290-42E0-4215-ACFE-18D1C0D997AA}"/>
          </ac:grpSpMkLst>
        </pc:grpChg>
        <pc:grpChg chg="add mod">
          <ac:chgData name="Abeyagunasekera S.H.P. it18059564" userId="52a60eb8-fec4-43f8-8a5f-88a32217dc02" providerId="ADAL" clId="{B93B5C17-4B6E-4538-B014-C7014A98F0FE}" dt="2021-10-15T05:05:34.017" v="3062" actId="14100"/>
          <ac:grpSpMkLst>
            <pc:docMk/>
            <pc:sldMk cId="2925961409" sldId="429"/>
            <ac:grpSpMk id="21" creationId="{1D67B3C5-5CC1-4BB9-B183-5CE224119FC1}"/>
          </ac:grpSpMkLst>
        </pc:grpChg>
        <pc:grpChg chg="add mod">
          <ac:chgData name="Abeyagunasekera S.H.P. it18059564" userId="52a60eb8-fec4-43f8-8a5f-88a32217dc02" providerId="ADAL" clId="{B93B5C17-4B6E-4538-B014-C7014A98F0FE}" dt="2021-10-15T05:05:21.312" v="3059" actId="1076"/>
          <ac:grpSpMkLst>
            <pc:docMk/>
            <pc:sldMk cId="2925961409" sldId="429"/>
            <ac:grpSpMk id="22" creationId="{AB194710-23E5-4511-AD3E-958CF5586435}"/>
          </ac:grpSpMkLst>
        </pc:grpChg>
        <pc:graphicFrameChg chg="add mod">
          <ac:chgData name="Abeyagunasekera S.H.P. it18059564" userId="52a60eb8-fec4-43f8-8a5f-88a32217dc02" providerId="ADAL" clId="{B93B5C17-4B6E-4538-B014-C7014A98F0FE}" dt="2021-10-15T05:05:16.440" v="3058" actId="20577"/>
          <ac:graphicFrameMkLst>
            <pc:docMk/>
            <pc:sldMk cId="2925961409" sldId="429"/>
            <ac:graphicFrameMk id="6" creationId="{912811DB-9925-4E09-BC96-27E8083B8009}"/>
          </ac:graphicFrameMkLst>
        </pc:graphicFrameChg>
        <pc:graphicFrameChg chg="mod">
          <ac:chgData name="Abeyagunasekera S.H.P. it18059564" userId="52a60eb8-fec4-43f8-8a5f-88a32217dc02" providerId="ADAL" clId="{B93B5C17-4B6E-4538-B014-C7014A98F0FE}" dt="2021-10-15T04:56:03.146" v="2965" actId="1076"/>
          <ac:graphicFrameMkLst>
            <pc:docMk/>
            <pc:sldMk cId="2925961409" sldId="429"/>
            <ac:graphicFrameMk id="7" creationId="{53302AB0-1BE5-4A44-A20E-EA570162CBF8}"/>
          </ac:graphicFrameMkLst>
        </pc:graphicFrameChg>
      </pc:sldChg>
      <pc:sldChg chg="addSp modSp mod ord">
        <pc:chgData name="Abeyagunasekera S.H.P. it18059564" userId="52a60eb8-fec4-43f8-8a5f-88a32217dc02" providerId="ADAL" clId="{B93B5C17-4B6E-4538-B014-C7014A98F0FE}" dt="2021-10-14T14:43:43.050" v="1149"/>
        <pc:sldMkLst>
          <pc:docMk/>
          <pc:sldMk cId="3761244382" sldId="430"/>
        </pc:sldMkLst>
        <pc:spChg chg="mod">
          <ac:chgData name="Abeyagunasekera S.H.P. it18059564" userId="52a60eb8-fec4-43f8-8a5f-88a32217dc02" providerId="ADAL" clId="{B93B5C17-4B6E-4538-B014-C7014A98F0FE}" dt="2021-10-14T14:42:24.723" v="1143" actId="108"/>
          <ac:spMkLst>
            <pc:docMk/>
            <pc:sldMk cId="3761244382" sldId="430"/>
            <ac:spMk id="2" creationId="{FFC028E0-E107-4142-AC1B-35A4A06F5EA1}"/>
          </ac:spMkLst>
        </pc:spChg>
        <pc:spChg chg="mod">
          <ac:chgData name="Abeyagunasekera S.H.P. it18059564" userId="52a60eb8-fec4-43f8-8a5f-88a32217dc02" providerId="ADAL" clId="{B93B5C17-4B6E-4538-B014-C7014A98F0FE}" dt="2021-10-14T14:10:37.635" v="613" actId="20577"/>
          <ac:spMkLst>
            <pc:docMk/>
            <pc:sldMk cId="3761244382" sldId="430"/>
            <ac:spMk id="3" creationId="{18545D54-BBF7-474A-B065-AD85D805D474}"/>
          </ac:spMkLst>
        </pc:spChg>
        <pc:spChg chg="add mod">
          <ac:chgData name="Abeyagunasekera S.H.P. it18059564" userId="52a60eb8-fec4-43f8-8a5f-88a32217dc02" providerId="ADAL" clId="{B93B5C17-4B6E-4538-B014-C7014A98F0FE}" dt="2021-10-14T14:19:42.701" v="881"/>
          <ac:spMkLst>
            <pc:docMk/>
            <pc:sldMk cId="3761244382" sldId="430"/>
            <ac:spMk id="4" creationId="{79D2242B-6095-494D-B27A-E44E509AF410}"/>
          </ac:spMkLst>
        </pc:spChg>
      </pc:sldChg>
      <pc:sldChg chg="addSp modSp new mod">
        <pc:chgData name="Abeyagunasekera S.H.P. it18059564" userId="52a60eb8-fec4-43f8-8a5f-88a32217dc02" providerId="ADAL" clId="{B93B5C17-4B6E-4538-B014-C7014A98F0FE}" dt="2021-10-14T14:42:43.808" v="1146" actId="108"/>
        <pc:sldMkLst>
          <pc:docMk/>
          <pc:sldMk cId="3256055235" sldId="431"/>
        </pc:sldMkLst>
        <pc:spChg chg="mod">
          <ac:chgData name="Abeyagunasekera S.H.P. it18059564" userId="52a60eb8-fec4-43f8-8a5f-88a32217dc02" providerId="ADAL" clId="{B93B5C17-4B6E-4538-B014-C7014A98F0FE}" dt="2021-10-14T14:42:43.808" v="1146" actId="108"/>
          <ac:spMkLst>
            <pc:docMk/>
            <pc:sldMk cId="3256055235" sldId="431"/>
            <ac:spMk id="2" creationId="{574C9A40-5877-4C8E-AF2A-75AD0CFCB99B}"/>
          </ac:spMkLst>
        </pc:spChg>
        <pc:spChg chg="mod">
          <ac:chgData name="Abeyagunasekera S.H.P. it18059564" userId="52a60eb8-fec4-43f8-8a5f-88a32217dc02" providerId="ADAL" clId="{B93B5C17-4B6E-4538-B014-C7014A98F0FE}" dt="2021-10-14T14:17:05.335" v="710" actId="20577"/>
          <ac:spMkLst>
            <pc:docMk/>
            <pc:sldMk cId="3256055235" sldId="431"/>
            <ac:spMk id="3" creationId="{F08C9DA7-54DC-4FB1-936C-CE3C1A08E5BA}"/>
          </ac:spMkLst>
        </pc:spChg>
        <pc:spChg chg="add mod">
          <ac:chgData name="Abeyagunasekera S.H.P. it18059564" userId="52a60eb8-fec4-43f8-8a5f-88a32217dc02" providerId="ADAL" clId="{B93B5C17-4B6E-4538-B014-C7014A98F0FE}" dt="2021-10-14T14:19:45.711" v="882"/>
          <ac:spMkLst>
            <pc:docMk/>
            <pc:sldMk cId="3256055235" sldId="431"/>
            <ac:spMk id="4" creationId="{73F5932A-FBAF-4132-A0AE-D14B7138C955}"/>
          </ac:spMkLst>
        </pc:spChg>
      </pc:sldChg>
      <pc:sldChg chg="addSp delSp modSp add mod">
        <pc:chgData name="Abeyagunasekera S.H.P. it18059564" userId="52a60eb8-fec4-43f8-8a5f-88a32217dc02" providerId="ADAL" clId="{B93B5C17-4B6E-4538-B014-C7014A98F0FE}" dt="2021-10-15T04:50:13.494" v="2956" actId="1076"/>
        <pc:sldMkLst>
          <pc:docMk/>
          <pc:sldMk cId="1854225652" sldId="433"/>
        </pc:sldMkLst>
        <pc:spChg chg="mod">
          <ac:chgData name="Abeyagunasekera S.H.P. it18059564" userId="52a60eb8-fec4-43f8-8a5f-88a32217dc02" providerId="ADAL" clId="{B93B5C17-4B6E-4538-B014-C7014A98F0FE}" dt="2021-10-14T14:42:49.776" v="1147" actId="108"/>
          <ac:spMkLst>
            <pc:docMk/>
            <pc:sldMk cId="1854225652" sldId="433"/>
            <ac:spMk id="2" creationId="{574C9A40-5877-4C8E-AF2A-75AD0CFCB99B}"/>
          </ac:spMkLst>
        </pc:spChg>
        <pc:spChg chg="mod">
          <ac:chgData name="Abeyagunasekera S.H.P. it18059564" userId="52a60eb8-fec4-43f8-8a5f-88a32217dc02" providerId="ADAL" clId="{B93B5C17-4B6E-4538-B014-C7014A98F0FE}" dt="2021-10-14T14:31:57.037" v="1075" actId="20577"/>
          <ac:spMkLst>
            <pc:docMk/>
            <pc:sldMk cId="1854225652" sldId="433"/>
            <ac:spMk id="3" creationId="{F08C9DA7-54DC-4FB1-936C-CE3C1A08E5BA}"/>
          </ac:spMkLst>
        </pc:spChg>
        <pc:spChg chg="add del">
          <ac:chgData name="Abeyagunasekera S.H.P. it18059564" userId="52a60eb8-fec4-43f8-8a5f-88a32217dc02" providerId="ADAL" clId="{B93B5C17-4B6E-4538-B014-C7014A98F0FE}" dt="2021-10-14T14:25:24.307" v="974"/>
          <ac:spMkLst>
            <pc:docMk/>
            <pc:sldMk cId="1854225652" sldId="433"/>
            <ac:spMk id="4" creationId="{F159E229-DCA7-425E-9295-1244FF596F35}"/>
          </ac:spMkLst>
        </pc:spChg>
        <pc:spChg chg="add del">
          <ac:chgData name="Abeyagunasekera S.H.P. it18059564" userId="52a60eb8-fec4-43f8-8a5f-88a32217dc02" providerId="ADAL" clId="{B93B5C17-4B6E-4538-B014-C7014A98F0FE}" dt="2021-10-14T14:25:39.955" v="979"/>
          <ac:spMkLst>
            <pc:docMk/>
            <pc:sldMk cId="1854225652" sldId="433"/>
            <ac:spMk id="5" creationId="{0AAF6D50-DD26-456A-8BB0-2207908AED23}"/>
          </ac:spMkLst>
        </pc:spChg>
        <pc:spChg chg="add del mod">
          <ac:chgData name="Abeyagunasekera S.H.P. it18059564" userId="52a60eb8-fec4-43f8-8a5f-88a32217dc02" providerId="ADAL" clId="{B93B5C17-4B6E-4538-B014-C7014A98F0FE}" dt="2021-10-14T14:25:39.324" v="978"/>
          <ac:spMkLst>
            <pc:docMk/>
            <pc:sldMk cId="1854225652" sldId="433"/>
            <ac:spMk id="6" creationId="{310B757C-5063-4CAF-BD5E-24E347A83C1B}"/>
          </ac:spMkLst>
        </pc:spChg>
        <pc:spChg chg="add mod">
          <ac:chgData name="Abeyagunasekera S.H.P. it18059564" userId="52a60eb8-fec4-43f8-8a5f-88a32217dc02" providerId="ADAL" clId="{B93B5C17-4B6E-4538-B014-C7014A98F0FE}" dt="2021-10-14T14:32:17.903" v="1076"/>
          <ac:spMkLst>
            <pc:docMk/>
            <pc:sldMk cId="1854225652" sldId="433"/>
            <ac:spMk id="7" creationId="{6596ADFA-4028-4B0A-9127-AB530BFA1ADE}"/>
          </ac:spMkLst>
        </pc:spChg>
        <pc:picChg chg="add mod">
          <ac:chgData name="Abeyagunasekera S.H.P. it18059564" userId="52a60eb8-fec4-43f8-8a5f-88a32217dc02" providerId="ADAL" clId="{B93B5C17-4B6E-4538-B014-C7014A98F0FE}" dt="2021-10-15T04:50:13.494" v="2956" actId="1076"/>
          <ac:picMkLst>
            <pc:docMk/>
            <pc:sldMk cId="1854225652" sldId="433"/>
            <ac:picMk id="5" creationId="{60A01295-6284-486D-BDE1-8CA2724613CF}"/>
          </ac:picMkLst>
        </pc:picChg>
      </pc:sldChg>
      <pc:sldChg chg="addSp delSp modSp new del mod">
        <pc:chgData name="Abeyagunasekera S.H.P. it18059564" userId="52a60eb8-fec4-43f8-8a5f-88a32217dc02" providerId="ADAL" clId="{B93B5C17-4B6E-4538-B014-C7014A98F0FE}" dt="2021-10-14T14:38:32.031" v="1131" actId="47"/>
        <pc:sldMkLst>
          <pc:docMk/>
          <pc:sldMk cId="3497930884" sldId="437"/>
        </pc:sldMkLst>
        <pc:spChg chg="add del">
          <ac:chgData name="Abeyagunasekera S.H.P. it18059564" userId="52a60eb8-fec4-43f8-8a5f-88a32217dc02" providerId="ADAL" clId="{B93B5C17-4B6E-4538-B014-C7014A98F0FE}" dt="2021-10-14T14:34:58.217" v="1091" actId="3680"/>
          <ac:spMkLst>
            <pc:docMk/>
            <pc:sldMk cId="3497930884" sldId="437"/>
            <ac:spMk id="3" creationId="{D51A1EBF-5EFC-4818-BB3C-E573738712A3}"/>
          </ac:spMkLst>
        </pc:spChg>
        <pc:spChg chg="add del mod">
          <ac:chgData name="Abeyagunasekera S.H.P. it18059564" userId="52a60eb8-fec4-43f8-8a5f-88a32217dc02" providerId="ADAL" clId="{B93B5C17-4B6E-4538-B014-C7014A98F0FE}" dt="2021-10-14T14:36:30.733" v="1100"/>
          <ac:spMkLst>
            <pc:docMk/>
            <pc:sldMk cId="3497930884" sldId="437"/>
            <ac:spMk id="7" creationId="{271B60EB-A50E-4D89-8ED3-D8C4E050DD62}"/>
          </ac:spMkLst>
        </pc:spChg>
        <pc:spChg chg="add mod">
          <ac:chgData name="Abeyagunasekera S.H.P. it18059564" userId="52a60eb8-fec4-43f8-8a5f-88a32217dc02" providerId="ADAL" clId="{B93B5C17-4B6E-4538-B014-C7014A98F0FE}" dt="2021-10-14T14:38:06.264" v="1126" actId="21"/>
          <ac:spMkLst>
            <pc:docMk/>
            <pc:sldMk cId="3497930884" sldId="437"/>
            <ac:spMk id="11" creationId="{5CC4A026-AC3F-4D53-8903-3B19D0752072}"/>
          </ac:spMkLst>
        </pc:spChg>
        <pc:graphicFrameChg chg="add del mod modGraphic">
          <ac:chgData name="Abeyagunasekera S.H.P. it18059564" userId="52a60eb8-fec4-43f8-8a5f-88a32217dc02" providerId="ADAL" clId="{B93B5C17-4B6E-4538-B014-C7014A98F0FE}" dt="2021-10-14T14:34:45.616" v="1090" actId="1032"/>
          <ac:graphicFrameMkLst>
            <pc:docMk/>
            <pc:sldMk cId="3497930884" sldId="437"/>
            <ac:graphicFrameMk id="4" creationId="{69393C89-7C48-40F9-BF18-B684364A42D2}"/>
          </ac:graphicFrameMkLst>
        </pc:graphicFrameChg>
        <pc:graphicFrameChg chg="add del mod ord modGraphic">
          <ac:chgData name="Abeyagunasekera S.H.P. it18059564" userId="52a60eb8-fec4-43f8-8a5f-88a32217dc02" providerId="ADAL" clId="{B93B5C17-4B6E-4538-B014-C7014A98F0FE}" dt="2021-10-14T14:36:22.359" v="1098" actId="478"/>
          <ac:graphicFrameMkLst>
            <pc:docMk/>
            <pc:sldMk cId="3497930884" sldId="437"/>
            <ac:graphicFrameMk id="5" creationId="{89534CB8-C5D1-4AAF-9B6C-0D6E47F1CA65}"/>
          </ac:graphicFrameMkLst>
        </pc:graphicFrameChg>
        <pc:graphicFrameChg chg="add del mod">
          <ac:chgData name="Abeyagunasekera S.H.P. it18059564" userId="52a60eb8-fec4-43f8-8a5f-88a32217dc02" providerId="ADAL" clId="{B93B5C17-4B6E-4538-B014-C7014A98F0FE}" dt="2021-10-14T14:38:06.264" v="1126" actId="21"/>
          <ac:graphicFrameMkLst>
            <pc:docMk/>
            <pc:sldMk cId="3497930884" sldId="437"/>
            <ac:graphicFrameMk id="8" creationId="{DB73A3B5-5C89-4DF9-99AD-4140C829AB6B}"/>
          </ac:graphicFrameMkLst>
        </pc:graphicFrameChg>
        <pc:graphicFrameChg chg="add del mod">
          <ac:chgData name="Abeyagunasekera S.H.P. it18059564" userId="52a60eb8-fec4-43f8-8a5f-88a32217dc02" providerId="ADAL" clId="{B93B5C17-4B6E-4538-B014-C7014A98F0FE}" dt="2021-10-14T14:38:24.149" v="1129" actId="21"/>
          <ac:graphicFrameMkLst>
            <pc:docMk/>
            <pc:sldMk cId="3497930884" sldId="437"/>
            <ac:graphicFrameMk id="9" creationId="{8A5A830C-2A36-40A9-9506-5A7B17DA0EA2}"/>
          </ac:graphicFrameMkLst>
        </pc:graphicFrameChg>
      </pc:sldChg>
      <pc:sldChg chg="addSp delSp modSp add mod ord">
        <pc:chgData name="Abeyagunasekera S.H.P. it18059564" userId="52a60eb8-fec4-43f8-8a5f-88a32217dc02" providerId="ADAL" clId="{B93B5C17-4B6E-4538-B014-C7014A98F0FE}" dt="2021-10-15T05:40:59.455" v="3293"/>
        <pc:sldMkLst>
          <pc:docMk/>
          <pc:sldMk cId="847553362" sldId="440"/>
        </pc:sldMkLst>
        <pc:spChg chg="mod">
          <ac:chgData name="Abeyagunasekera S.H.P. it18059564" userId="52a60eb8-fec4-43f8-8a5f-88a32217dc02" providerId="ADAL" clId="{B93B5C17-4B6E-4538-B014-C7014A98F0FE}" dt="2021-10-14T15:17:26.574" v="1727" actId="108"/>
          <ac:spMkLst>
            <pc:docMk/>
            <pc:sldMk cId="847553362" sldId="440"/>
            <ac:spMk id="2" creationId="{776A26FC-12A0-4E20-9C62-A1FEBC41A27A}"/>
          </ac:spMkLst>
        </pc:spChg>
        <pc:spChg chg="mod">
          <ac:chgData name="Abeyagunasekera S.H.P. it18059564" userId="52a60eb8-fec4-43f8-8a5f-88a32217dc02" providerId="ADAL" clId="{B93B5C17-4B6E-4538-B014-C7014A98F0FE}" dt="2021-10-14T15:18:43.095" v="1739" actId="14100"/>
          <ac:spMkLst>
            <pc:docMk/>
            <pc:sldMk cId="847553362" sldId="440"/>
            <ac:spMk id="4" creationId="{6D559726-B890-4B9B-9708-B80AD73236B5}"/>
          </ac:spMkLst>
        </pc:spChg>
        <pc:spChg chg="add del mod">
          <ac:chgData name="Abeyagunasekera S.H.P. it18059564" userId="52a60eb8-fec4-43f8-8a5f-88a32217dc02" providerId="ADAL" clId="{B93B5C17-4B6E-4538-B014-C7014A98F0FE}" dt="2021-10-14T15:08:36.796" v="1535"/>
          <ac:spMkLst>
            <pc:docMk/>
            <pc:sldMk cId="847553362" sldId="440"/>
            <ac:spMk id="7" creationId="{FE2F10C7-2EA2-45D5-B94A-6B59CB5D8AE8}"/>
          </ac:spMkLst>
        </pc:spChg>
        <pc:spChg chg="mod">
          <ac:chgData name="Abeyagunasekera S.H.P. it18059564" userId="52a60eb8-fec4-43f8-8a5f-88a32217dc02" providerId="ADAL" clId="{B93B5C17-4B6E-4538-B014-C7014A98F0FE}" dt="2021-10-14T15:30:42.707" v="1961" actId="1076"/>
          <ac:spMkLst>
            <pc:docMk/>
            <pc:sldMk cId="847553362" sldId="440"/>
            <ac:spMk id="16" creationId="{36315157-0856-48A4-890C-AF081F26B841}"/>
          </ac:spMkLst>
        </pc:spChg>
        <pc:picChg chg="add mod">
          <ac:chgData name="Abeyagunasekera S.H.P. it18059564" userId="52a60eb8-fec4-43f8-8a5f-88a32217dc02" providerId="ADAL" clId="{B93B5C17-4B6E-4538-B014-C7014A98F0FE}" dt="2021-10-14T15:30:37.886" v="1960" actId="1076"/>
          <ac:picMkLst>
            <pc:docMk/>
            <pc:sldMk cId="847553362" sldId="440"/>
            <ac:picMk id="9" creationId="{2E2F689A-7DAB-4E30-AB1F-5C6D36BF82AF}"/>
          </ac:picMkLst>
        </pc:picChg>
        <pc:picChg chg="del">
          <ac:chgData name="Abeyagunasekera S.H.P. it18059564" userId="52a60eb8-fec4-43f8-8a5f-88a32217dc02" providerId="ADAL" clId="{B93B5C17-4B6E-4538-B014-C7014A98F0FE}" dt="2021-10-14T15:08:31.682" v="1534" actId="478"/>
          <ac:picMkLst>
            <pc:docMk/>
            <pc:sldMk cId="847553362" sldId="440"/>
            <ac:picMk id="13" creationId="{C3EF0127-78EF-4726-8AA4-32051B4E902D}"/>
          </ac:picMkLst>
        </pc:picChg>
        <pc:picChg chg="mod">
          <ac:chgData name="Abeyagunasekera S.H.P. it18059564" userId="52a60eb8-fec4-43f8-8a5f-88a32217dc02" providerId="ADAL" clId="{B93B5C17-4B6E-4538-B014-C7014A98F0FE}" dt="2021-10-14T15:30:35.629" v="1959" actId="1076"/>
          <ac:picMkLst>
            <pc:docMk/>
            <pc:sldMk cId="847553362" sldId="440"/>
            <ac:picMk id="15" creationId="{FAB6AD2B-783A-4EEF-8CE2-96A1B4A7079B}"/>
          </ac:picMkLst>
        </pc:picChg>
      </pc:sldChg>
      <pc:sldChg chg="addSp delSp modSp add mod">
        <pc:chgData name="Abeyagunasekera S.H.P. it18059564" userId="52a60eb8-fec4-43f8-8a5f-88a32217dc02" providerId="ADAL" clId="{B93B5C17-4B6E-4538-B014-C7014A98F0FE}" dt="2021-10-15T03:46:42.284" v="2675" actId="14100"/>
        <pc:sldMkLst>
          <pc:docMk/>
          <pc:sldMk cId="1417953759" sldId="441"/>
        </pc:sldMkLst>
        <pc:spChg chg="mod">
          <ac:chgData name="Abeyagunasekera S.H.P. it18059564" userId="52a60eb8-fec4-43f8-8a5f-88a32217dc02" providerId="ADAL" clId="{B93B5C17-4B6E-4538-B014-C7014A98F0FE}" dt="2021-10-14T15:17:42.780" v="1730" actId="108"/>
          <ac:spMkLst>
            <pc:docMk/>
            <pc:sldMk cId="1417953759" sldId="441"/>
            <ac:spMk id="2" creationId="{776A26FC-12A0-4E20-9C62-A1FEBC41A27A}"/>
          </ac:spMkLst>
        </pc:spChg>
        <pc:spChg chg="mod">
          <ac:chgData name="Abeyagunasekera S.H.P. it18059564" userId="52a60eb8-fec4-43f8-8a5f-88a32217dc02" providerId="ADAL" clId="{B93B5C17-4B6E-4538-B014-C7014A98F0FE}" dt="2021-10-14T15:18:51.059" v="1741" actId="14100"/>
          <ac:spMkLst>
            <pc:docMk/>
            <pc:sldMk cId="1417953759" sldId="441"/>
            <ac:spMk id="4" creationId="{6D559726-B890-4B9B-9708-B80AD73236B5}"/>
          </ac:spMkLst>
        </pc:spChg>
        <pc:spChg chg="add del mod">
          <ac:chgData name="Abeyagunasekera S.H.P. it18059564" userId="52a60eb8-fec4-43f8-8a5f-88a32217dc02" providerId="ADAL" clId="{B93B5C17-4B6E-4538-B014-C7014A98F0FE}" dt="2021-10-14T15:10:50.087" v="1586" actId="478"/>
          <ac:spMkLst>
            <pc:docMk/>
            <pc:sldMk cId="1417953759" sldId="441"/>
            <ac:spMk id="9" creationId="{8FC6956F-78D2-4F0C-87DC-0E7D4E03867A}"/>
          </ac:spMkLst>
        </pc:spChg>
        <pc:spChg chg="mod">
          <ac:chgData name="Abeyagunasekera S.H.P. it18059564" userId="52a60eb8-fec4-43f8-8a5f-88a32217dc02" providerId="ADAL" clId="{B93B5C17-4B6E-4538-B014-C7014A98F0FE}" dt="2021-10-15T03:46:42.284" v="2675" actId="14100"/>
          <ac:spMkLst>
            <pc:docMk/>
            <pc:sldMk cId="1417953759" sldId="441"/>
            <ac:spMk id="16" creationId="{36315157-0856-48A4-890C-AF081F26B841}"/>
          </ac:spMkLst>
        </pc:spChg>
        <pc:picChg chg="add mod">
          <ac:chgData name="Abeyagunasekera S.H.P. it18059564" userId="52a60eb8-fec4-43f8-8a5f-88a32217dc02" providerId="ADAL" clId="{B93B5C17-4B6E-4538-B014-C7014A98F0FE}" dt="2021-10-14T15:43:49.314" v="2224" actId="1076"/>
          <ac:picMkLst>
            <pc:docMk/>
            <pc:sldMk cId="1417953759" sldId="441"/>
            <ac:picMk id="7" creationId="{F50D8FDA-333A-4A5C-A163-C9ADD627E2A4}"/>
          </ac:picMkLst>
        </pc:picChg>
        <pc:picChg chg="del mod">
          <ac:chgData name="Abeyagunasekera S.H.P. it18059564" userId="52a60eb8-fec4-43f8-8a5f-88a32217dc02" providerId="ADAL" clId="{B93B5C17-4B6E-4538-B014-C7014A98F0FE}" dt="2021-10-14T15:10:45.915" v="1585" actId="478"/>
          <ac:picMkLst>
            <pc:docMk/>
            <pc:sldMk cId="1417953759" sldId="441"/>
            <ac:picMk id="13" creationId="{C3EF0127-78EF-4726-8AA4-32051B4E902D}"/>
          </ac:picMkLst>
        </pc:picChg>
        <pc:picChg chg="mod">
          <ac:chgData name="Abeyagunasekera S.H.P. it18059564" userId="52a60eb8-fec4-43f8-8a5f-88a32217dc02" providerId="ADAL" clId="{B93B5C17-4B6E-4538-B014-C7014A98F0FE}" dt="2021-10-14T15:43:44.129" v="2222" actId="1076"/>
          <ac:picMkLst>
            <pc:docMk/>
            <pc:sldMk cId="1417953759" sldId="441"/>
            <ac:picMk id="15" creationId="{FAB6AD2B-783A-4EEF-8CE2-96A1B4A7079B}"/>
          </ac:picMkLst>
        </pc:picChg>
      </pc:sldChg>
      <pc:sldChg chg="addSp delSp modSp add mod">
        <pc:chgData name="Abeyagunasekera S.H.P. it18059564" userId="52a60eb8-fec4-43f8-8a5f-88a32217dc02" providerId="ADAL" clId="{B93B5C17-4B6E-4538-B014-C7014A98F0FE}" dt="2021-10-14T15:32:25.145" v="1968" actId="14100"/>
        <pc:sldMkLst>
          <pc:docMk/>
          <pc:sldMk cId="1181711079" sldId="442"/>
        </pc:sldMkLst>
        <pc:spChg chg="mod">
          <ac:chgData name="Abeyagunasekera S.H.P. it18059564" userId="52a60eb8-fec4-43f8-8a5f-88a32217dc02" providerId="ADAL" clId="{B93B5C17-4B6E-4538-B014-C7014A98F0FE}" dt="2021-10-14T15:17:48.052" v="1731" actId="108"/>
          <ac:spMkLst>
            <pc:docMk/>
            <pc:sldMk cId="1181711079" sldId="442"/>
            <ac:spMk id="2" creationId="{776A26FC-12A0-4E20-9C62-A1FEBC41A27A}"/>
          </ac:spMkLst>
        </pc:spChg>
        <pc:spChg chg="mod">
          <ac:chgData name="Abeyagunasekera S.H.P. it18059564" userId="52a60eb8-fec4-43f8-8a5f-88a32217dc02" providerId="ADAL" clId="{B93B5C17-4B6E-4538-B014-C7014A98F0FE}" dt="2021-10-14T15:19:03.233" v="1742" actId="108"/>
          <ac:spMkLst>
            <pc:docMk/>
            <pc:sldMk cId="1181711079" sldId="442"/>
            <ac:spMk id="4" creationId="{6D559726-B890-4B9B-9708-B80AD73236B5}"/>
          </ac:spMkLst>
        </pc:spChg>
        <pc:spChg chg="add mod">
          <ac:chgData name="Abeyagunasekera S.H.P. it18059564" userId="52a60eb8-fec4-43f8-8a5f-88a32217dc02" providerId="ADAL" clId="{B93B5C17-4B6E-4538-B014-C7014A98F0FE}" dt="2021-10-14T15:20:13.905" v="1772" actId="1076"/>
          <ac:spMkLst>
            <pc:docMk/>
            <pc:sldMk cId="1181711079" sldId="442"/>
            <ac:spMk id="13" creationId="{A051D727-B814-44F8-87FD-56E44E2389B7}"/>
          </ac:spMkLst>
        </pc:spChg>
        <pc:spChg chg="mod">
          <ac:chgData name="Abeyagunasekera S.H.P. it18059564" userId="52a60eb8-fec4-43f8-8a5f-88a32217dc02" providerId="ADAL" clId="{B93B5C17-4B6E-4538-B014-C7014A98F0FE}" dt="2021-10-14T15:18:00.457" v="1732" actId="1076"/>
          <ac:spMkLst>
            <pc:docMk/>
            <pc:sldMk cId="1181711079" sldId="442"/>
            <ac:spMk id="16" creationId="{36315157-0856-48A4-890C-AF081F26B841}"/>
          </ac:spMkLst>
        </pc:spChg>
        <pc:spChg chg="add mod">
          <ac:chgData name="Abeyagunasekera S.H.P. it18059564" userId="52a60eb8-fec4-43f8-8a5f-88a32217dc02" providerId="ADAL" clId="{B93B5C17-4B6E-4538-B014-C7014A98F0FE}" dt="2021-10-14T15:20:59.413" v="1809" actId="1076"/>
          <ac:spMkLst>
            <pc:docMk/>
            <pc:sldMk cId="1181711079" sldId="442"/>
            <ac:spMk id="17" creationId="{10CCE3A6-FB6B-4B49-B258-FBEDF5F1E1D1}"/>
          </ac:spMkLst>
        </pc:spChg>
        <pc:spChg chg="add mod">
          <ac:chgData name="Abeyagunasekera S.H.P. it18059564" userId="52a60eb8-fec4-43f8-8a5f-88a32217dc02" providerId="ADAL" clId="{B93B5C17-4B6E-4538-B014-C7014A98F0FE}" dt="2021-10-14T15:21:34.122" v="1828" actId="122"/>
          <ac:spMkLst>
            <pc:docMk/>
            <pc:sldMk cId="1181711079" sldId="442"/>
            <ac:spMk id="18" creationId="{5BAD3FC3-E905-44C4-B6C5-E7EF1DA3DE32}"/>
          </ac:spMkLst>
        </pc:spChg>
        <pc:picChg chg="del">
          <ac:chgData name="Abeyagunasekera S.H.P. it18059564" userId="52a60eb8-fec4-43f8-8a5f-88a32217dc02" providerId="ADAL" clId="{B93B5C17-4B6E-4538-B014-C7014A98F0FE}" dt="2021-10-14T15:11:18.576" v="1594" actId="478"/>
          <ac:picMkLst>
            <pc:docMk/>
            <pc:sldMk cId="1181711079" sldId="442"/>
            <ac:picMk id="7" creationId="{F50D8FDA-333A-4A5C-A163-C9ADD627E2A4}"/>
          </ac:picMkLst>
        </pc:picChg>
        <pc:picChg chg="add mod">
          <ac:chgData name="Abeyagunasekera S.H.P. it18059564" userId="52a60eb8-fec4-43f8-8a5f-88a32217dc02" providerId="ADAL" clId="{B93B5C17-4B6E-4538-B014-C7014A98F0FE}" dt="2021-10-14T15:14:03.399" v="1714" actId="14100"/>
          <ac:picMkLst>
            <pc:docMk/>
            <pc:sldMk cId="1181711079" sldId="442"/>
            <ac:picMk id="8" creationId="{A0B84EB9-6937-4A65-9FA3-934AF9728C6F}"/>
          </ac:picMkLst>
        </pc:picChg>
        <pc:picChg chg="add mod">
          <ac:chgData name="Abeyagunasekera S.H.P. it18059564" userId="52a60eb8-fec4-43f8-8a5f-88a32217dc02" providerId="ADAL" clId="{B93B5C17-4B6E-4538-B014-C7014A98F0FE}" dt="2021-10-14T15:14:06.365" v="1715" actId="14100"/>
          <ac:picMkLst>
            <pc:docMk/>
            <pc:sldMk cId="1181711079" sldId="442"/>
            <ac:picMk id="10" creationId="{2704F3E9-4528-485E-812E-3F46AFD4BDFA}"/>
          </ac:picMkLst>
        </pc:picChg>
        <pc:picChg chg="add mod">
          <ac:chgData name="Abeyagunasekera S.H.P. it18059564" userId="52a60eb8-fec4-43f8-8a5f-88a32217dc02" providerId="ADAL" clId="{B93B5C17-4B6E-4538-B014-C7014A98F0FE}" dt="2021-10-14T15:12:52.452" v="1628" actId="1076"/>
          <ac:picMkLst>
            <pc:docMk/>
            <pc:sldMk cId="1181711079" sldId="442"/>
            <ac:picMk id="12" creationId="{65F37E73-A5D5-48CC-B081-4AB0373631DB}"/>
          </ac:picMkLst>
        </pc:picChg>
        <pc:picChg chg="mod">
          <ac:chgData name="Abeyagunasekera S.H.P. it18059564" userId="52a60eb8-fec4-43f8-8a5f-88a32217dc02" providerId="ADAL" clId="{B93B5C17-4B6E-4538-B014-C7014A98F0FE}" dt="2021-10-14T15:32:25.145" v="1968" actId="14100"/>
          <ac:picMkLst>
            <pc:docMk/>
            <pc:sldMk cId="1181711079" sldId="442"/>
            <ac:picMk id="15" creationId="{FAB6AD2B-783A-4EEF-8CE2-96A1B4A7079B}"/>
          </ac:picMkLst>
        </pc:picChg>
      </pc:sldChg>
      <pc:sldChg chg="addSp delSp modSp add mod">
        <pc:chgData name="Abeyagunasekera S.H.P. it18059564" userId="52a60eb8-fec4-43f8-8a5f-88a32217dc02" providerId="ADAL" clId="{B93B5C17-4B6E-4538-B014-C7014A98F0FE}" dt="2021-10-14T15:43:30.318" v="2221" actId="1076"/>
        <pc:sldMkLst>
          <pc:docMk/>
          <pc:sldMk cId="2793761902" sldId="443"/>
        </pc:sldMkLst>
        <pc:spChg chg="mod">
          <ac:chgData name="Abeyagunasekera S.H.P. it18059564" userId="52a60eb8-fec4-43f8-8a5f-88a32217dc02" providerId="ADAL" clId="{B93B5C17-4B6E-4538-B014-C7014A98F0FE}" dt="2021-10-14T15:19:18.330" v="1749" actId="20577"/>
          <ac:spMkLst>
            <pc:docMk/>
            <pc:sldMk cId="2793761902" sldId="443"/>
            <ac:spMk id="4" creationId="{6D559726-B890-4B9B-9708-B80AD73236B5}"/>
          </ac:spMkLst>
        </pc:spChg>
        <pc:spChg chg="add mod">
          <ac:chgData name="Abeyagunasekera S.H.P. it18059564" userId="52a60eb8-fec4-43f8-8a5f-88a32217dc02" providerId="ADAL" clId="{B93B5C17-4B6E-4538-B014-C7014A98F0FE}" dt="2021-10-14T15:43:30.318" v="2221" actId="1076"/>
          <ac:spMkLst>
            <pc:docMk/>
            <pc:sldMk cId="2793761902" sldId="443"/>
            <ac:spMk id="9" creationId="{7A266C3E-50E3-4FB7-BFC1-05B6BB85E008}"/>
          </ac:spMkLst>
        </pc:spChg>
        <pc:spChg chg="mod">
          <ac:chgData name="Abeyagunasekera S.H.P. it18059564" userId="52a60eb8-fec4-43f8-8a5f-88a32217dc02" providerId="ADAL" clId="{B93B5C17-4B6E-4538-B014-C7014A98F0FE}" dt="2021-10-14T15:43:20.529" v="2219" actId="1076"/>
          <ac:spMkLst>
            <pc:docMk/>
            <pc:sldMk cId="2793761902" sldId="443"/>
            <ac:spMk id="16" creationId="{36315157-0856-48A4-890C-AF081F26B841}"/>
          </ac:spMkLst>
        </pc:spChg>
        <pc:picChg chg="del">
          <ac:chgData name="Abeyagunasekera S.H.P. it18059564" userId="52a60eb8-fec4-43f8-8a5f-88a32217dc02" providerId="ADAL" clId="{B93B5C17-4B6E-4538-B014-C7014A98F0FE}" dt="2021-10-14T15:21:53.956" v="1829" actId="478"/>
          <ac:picMkLst>
            <pc:docMk/>
            <pc:sldMk cId="2793761902" sldId="443"/>
            <ac:picMk id="7" creationId="{F50D8FDA-333A-4A5C-A163-C9ADD627E2A4}"/>
          </ac:picMkLst>
        </pc:picChg>
        <pc:picChg chg="add mod">
          <ac:chgData name="Abeyagunasekera S.H.P. it18059564" userId="52a60eb8-fec4-43f8-8a5f-88a32217dc02" providerId="ADAL" clId="{B93B5C17-4B6E-4538-B014-C7014A98F0FE}" dt="2021-10-14T15:43:25.443" v="2220" actId="1076"/>
          <ac:picMkLst>
            <pc:docMk/>
            <pc:sldMk cId="2793761902" sldId="443"/>
            <ac:picMk id="8" creationId="{07009C11-F813-475A-AD8E-0DACF6064A23}"/>
          </ac:picMkLst>
        </pc:picChg>
        <pc:picChg chg="mod">
          <ac:chgData name="Abeyagunasekera S.H.P. it18059564" userId="52a60eb8-fec4-43f8-8a5f-88a32217dc02" providerId="ADAL" clId="{B93B5C17-4B6E-4538-B014-C7014A98F0FE}" dt="2021-10-14T15:43:16.715" v="2218" actId="1076"/>
          <ac:picMkLst>
            <pc:docMk/>
            <pc:sldMk cId="2793761902" sldId="443"/>
            <ac:picMk id="15" creationId="{FAB6AD2B-783A-4EEF-8CE2-96A1B4A7079B}"/>
          </ac:picMkLst>
        </pc:picChg>
      </pc:sldChg>
      <pc:sldChg chg="addSp delSp modSp add mod">
        <pc:chgData name="Abeyagunasekera S.H.P. it18059564" userId="52a60eb8-fec4-43f8-8a5f-88a32217dc02" providerId="ADAL" clId="{B93B5C17-4B6E-4538-B014-C7014A98F0FE}" dt="2021-10-14T15:39:08.405" v="2129" actId="14100"/>
        <pc:sldMkLst>
          <pc:docMk/>
          <pc:sldMk cId="2256062892" sldId="446"/>
        </pc:sldMkLst>
        <pc:spChg chg="mod ord">
          <ac:chgData name="Abeyagunasekera S.H.P. it18059564" userId="52a60eb8-fec4-43f8-8a5f-88a32217dc02" providerId="ADAL" clId="{B93B5C17-4B6E-4538-B014-C7014A98F0FE}" dt="2021-10-14T15:39:00.388" v="2127" actId="1076"/>
          <ac:spMkLst>
            <pc:docMk/>
            <pc:sldMk cId="2256062892" sldId="446"/>
            <ac:spMk id="4" creationId="{6D559726-B890-4B9B-9708-B80AD73236B5}"/>
          </ac:spMkLst>
        </pc:spChg>
        <pc:spChg chg="del">
          <ac:chgData name="Abeyagunasekera S.H.P. it18059564" userId="52a60eb8-fec4-43f8-8a5f-88a32217dc02" providerId="ADAL" clId="{B93B5C17-4B6E-4538-B014-C7014A98F0FE}" dt="2021-10-14T15:36:49.885" v="2107" actId="478"/>
          <ac:spMkLst>
            <pc:docMk/>
            <pc:sldMk cId="2256062892" sldId="446"/>
            <ac:spMk id="16" creationId="{84F9FC3E-A095-4F0F-924A-6BA563C1F834}"/>
          </ac:spMkLst>
        </pc:spChg>
        <pc:spChg chg="del">
          <ac:chgData name="Abeyagunasekera S.H.P. it18059564" userId="52a60eb8-fec4-43f8-8a5f-88a32217dc02" providerId="ADAL" clId="{B93B5C17-4B6E-4538-B014-C7014A98F0FE}" dt="2021-10-14T15:36:52.420" v="2109" actId="478"/>
          <ac:spMkLst>
            <pc:docMk/>
            <pc:sldMk cId="2256062892" sldId="446"/>
            <ac:spMk id="24" creationId="{4C8D24F9-0D93-4D2B-945A-46D22992E829}"/>
          </ac:spMkLst>
        </pc:spChg>
        <pc:picChg chg="add mod">
          <ac:chgData name="Abeyagunasekera S.H.P. it18059564" userId="52a60eb8-fec4-43f8-8a5f-88a32217dc02" providerId="ADAL" clId="{B93B5C17-4B6E-4538-B014-C7014A98F0FE}" dt="2021-10-14T15:39:08.405" v="2129" actId="14100"/>
          <ac:picMkLst>
            <pc:docMk/>
            <pc:sldMk cId="2256062892" sldId="446"/>
            <ac:picMk id="5" creationId="{22E6F73D-39BF-4B4D-911A-2D02C31BC6F4}"/>
          </ac:picMkLst>
        </pc:picChg>
        <pc:picChg chg="del">
          <ac:chgData name="Abeyagunasekera S.H.P. it18059564" userId="52a60eb8-fec4-43f8-8a5f-88a32217dc02" providerId="ADAL" clId="{B93B5C17-4B6E-4538-B014-C7014A98F0FE}" dt="2021-10-14T15:36:50.565" v="2108" actId="478"/>
          <ac:picMkLst>
            <pc:docMk/>
            <pc:sldMk cId="2256062892" sldId="446"/>
            <ac:picMk id="13" creationId="{D5BA43BC-DBCD-43CE-94F9-6729F1EED17E}"/>
          </ac:picMkLst>
        </pc:picChg>
        <pc:picChg chg="del">
          <ac:chgData name="Abeyagunasekera S.H.P. it18059564" userId="52a60eb8-fec4-43f8-8a5f-88a32217dc02" providerId="ADAL" clId="{B93B5C17-4B6E-4538-B014-C7014A98F0FE}" dt="2021-10-14T15:36:53.205" v="2110" actId="478"/>
          <ac:picMkLst>
            <pc:docMk/>
            <pc:sldMk cId="2256062892" sldId="446"/>
            <ac:picMk id="15" creationId="{3DC5210F-78EE-4F3A-AC70-69DE2118E5EB}"/>
          </ac:picMkLst>
        </pc:picChg>
      </pc:sldChg>
      <pc:sldChg chg="addSp delSp modSp new mod ord">
        <pc:chgData name="Abeyagunasekera S.H.P. it18059564" userId="52a60eb8-fec4-43f8-8a5f-88a32217dc02" providerId="ADAL" clId="{B93B5C17-4B6E-4538-B014-C7014A98F0FE}" dt="2021-10-15T04:29:47.240" v="2947" actId="1076"/>
        <pc:sldMkLst>
          <pc:docMk/>
          <pc:sldMk cId="2310490128" sldId="462"/>
        </pc:sldMkLst>
        <pc:spChg chg="del mod">
          <ac:chgData name="Abeyagunasekera S.H.P. it18059564" userId="52a60eb8-fec4-43f8-8a5f-88a32217dc02" providerId="ADAL" clId="{B93B5C17-4B6E-4538-B014-C7014A98F0FE}" dt="2021-10-15T04:29:06.838" v="2938" actId="478"/>
          <ac:spMkLst>
            <pc:docMk/>
            <pc:sldMk cId="2310490128" sldId="462"/>
            <ac:spMk id="2" creationId="{66CB6184-6091-48D2-9D72-5C08F2323B1B}"/>
          </ac:spMkLst>
        </pc:spChg>
        <pc:spChg chg="del">
          <ac:chgData name="Abeyagunasekera S.H.P. it18059564" userId="52a60eb8-fec4-43f8-8a5f-88a32217dc02" providerId="ADAL" clId="{B93B5C17-4B6E-4538-B014-C7014A98F0FE}" dt="2021-10-15T04:28:37.836" v="2920" actId="478"/>
          <ac:spMkLst>
            <pc:docMk/>
            <pc:sldMk cId="2310490128" sldId="462"/>
            <ac:spMk id="3" creationId="{D3027747-6390-4335-99C5-C6ABEF8DBB6E}"/>
          </ac:spMkLst>
        </pc:spChg>
        <pc:spChg chg="del">
          <ac:chgData name="Abeyagunasekera S.H.P. it18059564" userId="52a60eb8-fec4-43f8-8a5f-88a32217dc02" providerId="ADAL" clId="{B93B5C17-4B6E-4538-B014-C7014A98F0FE}" dt="2021-10-15T04:28:20.817" v="2914" actId="22"/>
          <ac:spMkLst>
            <pc:docMk/>
            <pc:sldMk cId="2310490128" sldId="462"/>
            <ac:spMk id="4" creationId="{83CEEDBC-4163-467C-B7C5-38F0BD102B3B}"/>
          </ac:spMkLst>
        </pc:spChg>
        <pc:spChg chg="del">
          <ac:chgData name="Abeyagunasekera S.H.P. it18059564" userId="52a60eb8-fec4-43f8-8a5f-88a32217dc02" providerId="ADAL" clId="{B93B5C17-4B6E-4538-B014-C7014A98F0FE}" dt="2021-10-15T04:28:31.641" v="2917" actId="478"/>
          <ac:spMkLst>
            <pc:docMk/>
            <pc:sldMk cId="2310490128" sldId="462"/>
            <ac:spMk id="5" creationId="{193212E9-C4AC-4968-8642-26768ADB1FE4}"/>
          </ac:spMkLst>
        </pc:spChg>
        <pc:spChg chg="del">
          <ac:chgData name="Abeyagunasekera S.H.P. it18059564" userId="52a60eb8-fec4-43f8-8a5f-88a32217dc02" providerId="ADAL" clId="{B93B5C17-4B6E-4538-B014-C7014A98F0FE}" dt="2021-10-15T04:28:32.846" v="2918" actId="478"/>
          <ac:spMkLst>
            <pc:docMk/>
            <pc:sldMk cId="2310490128" sldId="462"/>
            <ac:spMk id="6" creationId="{B81FB94E-ED87-4252-8811-15E5F469BC74}"/>
          </ac:spMkLst>
        </pc:spChg>
        <pc:spChg chg="add del mod">
          <ac:chgData name="Abeyagunasekera S.H.P. it18059564" userId="52a60eb8-fec4-43f8-8a5f-88a32217dc02" providerId="ADAL" clId="{B93B5C17-4B6E-4538-B014-C7014A98F0FE}" dt="2021-10-15T04:29:09.282" v="2939" actId="478"/>
          <ac:spMkLst>
            <pc:docMk/>
            <pc:sldMk cId="2310490128" sldId="462"/>
            <ac:spMk id="10" creationId="{EDAD1D79-373C-4BE2-B77D-0EF83BFA0F0B}"/>
          </ac:spMkLst>
        </pc:spChg>
        <pc:spChg chg="add mod">
          <ac:chgData name="Abeyagunasekera S.H.P. it18059564" userId="52a60eb8-fec4-43f8-8a5f-88a32217dc02" providerId="ADAL" clId="{B93B5C17-4B6E-4538-B014-C7014A98F0FE}" dt="2021-10-15T04:29:26.909" v="2943"/>
          <ac:spMkLst>
            <pc:docMk/>
            <pc:sldMk cId="2310490128" sldId="462"/>
            <ac:spMk id="11" creationId="{19B13DE9-93EC-4531-B532-74F1F6CAC4FE}"/>
          </ac:spMkLst>
        </pc:spChg>
        <pc:spChg chg="add mod">
          <ac:chgData name="Abeyagunasekera S.H.P. it18059564" userId="52a60eb8-fec4-43f8-8a5f-88a32217dc02" providerId="ADAL" clId="{B93B5C17-4B6E-4538-B014-C7014A98F0FE}" dt="2021-10-15T04:29:40.854" v="2946"/>
          <ac:spMkLst>
            <pc:docMk/>
            <pc:sldMk cId="2310490128" sldId="462"/>
            <ac:spMk id="12" creationId="{E2778058-F7B5-4C9D-B1CC-1B7FD3592488}"/>
          </ac:spMkLst>
        </pc:spChg>
        <pc:picChg chg="add mod ord">
          <ac:chgData name="Abeyagunasekera S.H.P. it18059564" userId="52a60eb8-fec4-43f8-8a5f-88a32217dc02" providerId="ADAL" clId="{B93B5C17-4B6E-4538-B014-C7014A98F0FE}" dt="2021-10-15T04:29:47.240" v="2947" actId="1076"/>
          <ac:picMkLst>
            <pc:docMk/>
            <pc:sldMk cId="2310490128" sldId="462"/>
            <ac:picMk id="8" creationId="{B8DDC4FF-66BB-4594-B980-D25707820E3C}"/>
          </ac:picMkLst>
        </pc:picChg>
      </pc:sldChg>
      <pc:sldChg chg="addSp delSp modSp add mod">
        <pc:chgData name="Abeyagunasekera S.H.P. it18059564" userId="52a60eb8-fec4-43f8-8a5f-88a32217dc02" providerId="ADAL" clId="{B93B5C17-4B6E-4538-B014-C7014A98F0FE}" dt="2021-10-15T05:40:04.589" v="3283" actId="1076"/>
        <pc:sldMkLst>
          <pc:docMk/>
          <pc:sldMk cId="2530054670" sldId="463"/>
        </pc:sldMkLst>
        <pc:spChg chg="mod">
          <ac:chgData name="Abeyagunasekera S.H.P. it18059564" userId="52a60eb8-fec4-43f8-8a5f-88a32217dc02" providerId="ADAL" clId="{B93B5C17-4B6E-4538-B014-C7014A98F0FE}" dt="2021-10-15T05:37:01.342" v="3268"/>
          <ac:spMkLst>
            <pc:docMk/>
            <pc:sldMk cId="2530054670" sldId="463"/>
            <ac:spMk id="2" creationId="{8768C2B0-B8D4-45AD-B8D7-2E4F05FA49C2}"/>
          </ac:spMkLst>
        </pc:spChg>
        <pc:spChg chg="add del mod">
          <ac:chgData name="Abeyagunasekera S.H.P. it18059564" userId="52a60eb8-fec4-43f8-8a5f-88a32217dc02" providerId="ADAL" clId="{B93B5C17-4B6E-4538-B014-C7014A98F0FE}" dt="2021-10-15T05:39:17.071" v="3276" actId="22"/>
          <ac:spMkLst>
            <pc:docMk/>
            <pc:sldMk cId="2530054670" sldId="463"/>
            <ac:spMk id="5" creationId="{E2292196-183C-4B18-80C9-C4CB06892918}"/>
          </ac:spMkLst>
        </pc:spChg>
        <pc:graphicFrameChg chg="del mod">
          <ac:chgData name="Abeyagunasekera S.H.P. it18059564" userId="52a60eb8-fec4-43f8-8a5f-88a32217dc02" providerId="ADAL" clId="{B93B5C17-4B6E-4538-B014-C7014A98F0FE}" dt="2021-10-15T05:37:12.125" v="3274" actId="478"/>
          <ac:graphicFrameMkLst>
            <pc:docMk/>
            <pc:sldMk cId="2530054670" sldId="463"/>
            <ac:graphicFrameMk id="12" creationId="{F3FE0351-F9DF-490F-B6C2-B28C5FC9E47C}"/>
          </ac:graphicFrameMkLst>
        </pc:graphicFrameChg>
        <pc:picChg chg="add mod ord">
          <ac:chgData name="Abeyagunasekera S.H.P. it18059564" userId="52a60eb8-fec4-43f8-8a5f-88a32217dc02" providerId="ADAL" clId="{B93B5C17-4B6E-4538-B014-C7014A98F0FE}" dt="2021-10-15T05:39:54.629" v="3280" actId="1076"/>
          <ac:picMkLst>
            <pc:docMk/>
            <pc:sldMk cId="2530054670" sldId="463"/>
            <ac:picMk id="7" creationId="{8E704B17-2EFE-4880-86CB-D352C3B5630A}"/>
          </ac:picMkLst>
        </pc:picChg>
        <pc:picChg chg="add mod">
          <ac:chgData name="Abeyagunasekera S.H.P. it18059564" userId="52a60eb8-fec4-43f8-8a5f-88a32217dc02" providerId="ADAL" clId="{B93B5C17-4B6E-4538-B014-C7014A98F0FE}" dt="2021-10-15T05:40:04.589" v="3283" actId="1076"/>
          <ac:picMkLst>
            <pc:docMk/>
            <pc:sldMk cId="2530054670" sldId="463"/>
            <ac:picMk id="9" creationId="{373F7379-EBF8-49DC-8E49-075991C19CC9}"/>
          </ac:picMkLst>
        </pc:pic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A7174B-0CF7-4C66-8436-12EE16FCC374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CDED42-97A2-46C9-B1FA-064C68490FBC}">
      <dgm:prSet/>
      <dgm:spPr/>
      <dgm:t>
        <a:bodyPr/>
        <a:lstStyle/>
        <a:p>
          <a:r>
            <a:rPr lang="en-GB"/>
            <a:t>Specific Objective</a:t>
          </a:r>
          <a:endParaRPr lang="en-US"/>
        </a:p>
      </dgm:t>
    </dgm:pt>
    <dgm:pt modelId="{C251CC87-2E45-4D26-995A-0CDF6EB0C13E}" type="parTrans" cxnId="{48A0E535-1A54-458B-A02C-4EB71FFD9A69}">
      <dgm:prSet/>
      <dgm:spPr/>
      <dgm:t>
        <a:bodyPr/>
        <a:lstStyle/>
        <a:p>
          <a:endParaRPr lang="en-US"/>
        </a:p>
      </dgm:t>
    </dgm:pt>
    <dgm:pt modelId="{EC1CC172-5248-4FB2-A8EC-A7132C737DE6}" type="sibTrans" cxnId="{48A0E535-1A54-458B-A02C-4EB71FFD9A69}">
      <dgm:prSet/>
      <dgm:spPr/>
      <dgm:t>
        <a:bodyPr/>
        <a:lstStyle/>
        <a:p>
          <a:endParaRPr lang="en-US"/>
        </a:p>
      </dgm:t>
    </dgm:pt>
    <dgm:pt modelId="{9437F175-83EF-4658-9742-93B77B412452}">
      <dgm:prSet phldr="0"/>
      <dgm:spPr/>
      <dgm:t>
        <a:bodyPr/>
        <a:lstStyle/>
        <a:p>
          <a:pPr rtl="0"/>
          <a:r>
            <a:rPr lang="en-GB"/>
            <a:t>Sub Objectives</a:t>
          </a:r>
        </a:p>
      </dgm:t>
    </dgm:pt>
    <dgm:pt modelId="{B9BBF2D5-1DA8-41CA-AF70-7F4E991E82B2}" type="parTrans" cxnId="{D009BED0-D16C-46DA-B4E0-44578F6F0A9D}">
      <dgm:prSet/>
      <dgm:spPr/>
      <dgm:t>
        <a:bodyPr/>
        <a:lstStyle/>
        <a:p>
          <a:endParaRPr lang="en-US"/>
        </a:p>
      </dgm:t>
    </dgm:pt>
    <dgm:pt modelId="{A1905699-D6BC-4C86-8174-CE8535F69E1D}" type="sibTrans" cxnId="{D009BED0-D16C-46DA-B4E0-44578F6F0A9D}">
      <dgm:prSet/>
      <dgm:spPr/>
      <dgm:t>
        <a:bodyPr/>
        <a:lstStyle/>
        <a:p>
          <a:endParaRPr lang="en-US"/>
        </a:p>
      </dgm:t>
    </dgm:pt>
    <dgm:pt modelId="{22E155FF-DD5F-4509-9180-0B169A6BDFC2}">
      <dgm:prSet phldr="0"/>
      <dgm:spPr/>
      <dgm:t>
        <a:bodyPr/>
        <a:lstStyle/>
        <a:p>
          <a:pPr rtl="0"/>
          <a:r>
            <a:rPr lang="en-GB"/>
            <a:t>Implement a framework to enhance the interpretability of the black box models and provide more user-friendly explanations than existing methods</a:t>
          </a:r>
          <a:r>
            <a:rPr lang="en-US"/>
            <a:t> </a:t>
          </a:r>
          <a:endParaRPr lang="en-GB"/>
        </a:p>
      </dgm:t>
    </dgm:pt>
    <dgm:pt modelId="{8B48F3D4-E96D-47F1-A60A-BC56CA555E63}" type="parTrans" cxnId="{E01B99D1-A540-4493-9B68-153645E701A2}">
      <dgm:prSet/>
      <dgm:spPr/>
      <dgm:t>
        <a:bodyPr/>
        <a:lstStyle/>
        <a:p>
          <a:endParaRPr lang="en-US"/>
        </a:p>
      </dgm:t>
    </dgm:pt>
    <dgm:pt modelId="{E32B882E-251F-47D4-971C-BA17C63033BC}" type="sibTrans" cxnId="{E01B99D1-A540-4493-9B68-153645E701A2}">
      <dgm:prSet/>
      <dgm:spPr/>
      <dgm:t>
        <a:bodyPr/>
        <a:lstStyle/>
        <a:p>
          <a:endParaRPr lang="en-US"/>
        </a:p>
      </dgm:t>
    </dgm:pt>
    <dgm:pt modelId="{C83C1455-04AE-48BC-8C8A-F84087C9E5FA}">
      <dgm:prSet phldr="0"/>
      <dgm:spPr/>
      <dgm:t>
        <a:bodyPr/>
        <a:lstStyle/>
        <a:p>
          <a:pPr rtl="0"/>
          <a:r>
            <a:rPr lang="en-GB"/>
            <a:t>Developing a model agnostic library to detect fairness in Machine learning models</a:t>
          </a:r>
          <a:endParaRPr lang="en-US"/>
        </a:p>
      </dgm:t>
    </dgm:pt>
    <dgm:pt modelId="{DB635CAF-A63B-495D-8CBC-2AD44A71B8C0}" type="parTrans" cxnId="{5408148C-4614-4ED7-B0B3-0536B6DE272F}">
      <dgm:prSet/>
      <dgm:spPr/>
      <dgm:t>
        <a:bodyPr/>
        <a:lstStyle/>
        <a:p>
          <a:endParaRPr lang="en-US"/>
        </a:p>
      </dgm:t>
    </dgm:pt>
    <dgm:pt modelId="{772BAEBC-61B2-473D-BB49-8DF395381ED4}" type="sibTrans" cxnId="{5408148C-4614-4ED7-B0B3-0536B6DE272F}">
      <dgm:prSet/>
      <dgm:spPr/>
      <dgm:t>
        <a:bodyPr/>
        <a:lstStyle/>
        <a:p>
          <a:endParaRPr lang="en-US"/>
        </a:p>
      </dgm:t>
    </dgm:pt>
    <dgm:pt modelId="{21B50CD0-8FA2-4A69-B301-5AE6160CCEF4}">
      <dgm:prSet phldr="0"/>
      <dgm:spPr/>
      <dgm:t>
        <a:bodyPr/>
        <a:lstStyle/>
        <a:p>
          <a:r>
            <a:rPr lang="en-US">
              <a:latin typeface="+mn-lt"/>
            </a:rPr>
            <a:t>Provide unified explanations to the predictions provided by CNN using currently available methods.</a:t>
          </a:r>
        </a:p>
      </dgm:t>
    </dgm:pt>
    <dgm:pt modelId="{898E064F-162F-4B54-A097-D03FA2A30FB0}" type="parTrans" cxnId="{548803CE-BAE3-4E61-9088-48254FF8691F}">
      <dgm:prSet/>
      <dgm:spPr/>
      <dgm:t>
        <a:bodyPr/>
        <a:lstStyle/>
        <a:p>
          <a:endParaRPr lang="en-US"/>
        </a:p>
      </dgm:t>
    </dgm:pt>
    <dgm:pt modelId="{E5BC695C-0E79-441E-9841-09E8D4151446}" type="sibTrans" cxnId="{548803CE-BAE3-4E61-9088-48254FF8691F}">
      <dgm:prSet/>
      <dgm:spPr/>
      <dgm:t>
        <a:bodyPr/>
        <a:lstStyle/>
        <a:p>
          <a:endParaRPr lang="en-US"/>
        </a:p>
      </dgm:t>
    </dgm:pt>
    <dgm:pt modelId="{EA86975C-4606-4A42-8459-C0333B51F0BC}">
      <dgm:prSet phldr="0"/>
      <dgm:spPr/>
      <dgm:t>
        <a:bodyPr/>
        <a:lstStyle/>
        <a:p>
          <a:r>
            <a:rPr lang="en-GB"/>
            <a:t>Enhance the model interpretability of SVM model and provide counterfactual explanations</a:t>
          </a:r>
          <a:endParaRPr lang="en-US"/>
        </a:p>
      </dgm:t>
    </dgm:pt>
    <dgm:pt modelId="{C5126723-60EC-43D4-AD39-382CE8492F92}" type="parTrans" cxnId="{AE9E53D9-2650-4717-A15C-3F8FBB6B2C9E}">
      <dgm:prSet/>
      <dgm:spPr/>
      <dgm:t>
        <a:bodyPr/>
        <a:lstStyle/>
        <a:p>
          <a:endParaRPr lang="en-US"/>
        </a:p>
      </dgm:t>
    </dgm:pt>
    <dgm:pt modelId="{A6F01D2E-29ED-43DA-BFFE-46EDD3E0C939}" type="sibTrans" cxnId="{AE9E53D9-2650-4717-A15C-3F8FBB6B2C9E}">
      <dgm:prSet/>
      <dgm:spPr/>
      <dgm:t>
        <a:bodyPr/>
        <a:lstStyle/>
        <a:p>
          <a:endParaRPr lang="en-US"/>
        </a:p>
      </dgm:t>
    </dgm:pt>
    <dgm:pt modelId="{D21A19A3-3CA2-44CD-A767-1B9D29AA64D0}">
      <dgm:prSet phldr="0"/>
      <dgm:spPr/>
      <dgm:t>
        <a:bodyPr/>
        <a:lstStyle/>
        <a:p>
          <a:r>
            <a:rPr lang="en-GB"/>
            <a:t>Enhance the model interpretability of k-NN model overcoming ‘Curse of Dimensionality’ problem </a:t>
          </a:r>
          <a:endParaRPr lang="en-US"/>
        </a:p>
      </dgm:t>
    </dgm:pt>
    <dgm:pt modelId="{EC9C04DC-8692-48BF-B0BA-6AE0E4D7D87A}" type="parTrans" cxnId="{95B9623F-9595-4B52-A2B1-EE8B0918DCA3}">
      <dgm:prSet/>
      <dgm:spPr/>
      <dgm:t>
        <a:bodyPr/>
        <a:lstStyle/>
        <a:p>
          <a:endParaRPr lang="en-US"/>
        </a:p>
      </dgm:t>
    </dgm:pt>
    <dgm:pt modelId="{E3D4870D-77B4-4469-A7A2-E47CC99F7DF0}" type="sibTrans" cxnId="{95B9623F-9595-4B52-A2B1-EE8B0918DCA3}">
      <dgm:prSet/>
      <dgm:spPr/>
      <dgm:t>
        <a:bodyPr/>
        <a:lstStyle/>
        <a:p>
          <a:endParaRPr lang="en-US"/>
        </a:p>
      </dgm:t>
    </dgm:pt>
    <dgm:pt modelId="{AE95E945-4586-4EA5-A02F-2EC229F729E2}" type="pres">
      <dgm:prSet presAssocID="{EEA7174B-0CF7-4C66-8436-12EE16FCC374}" presName="linear" presStyleCnt="0">
        <dgm:presLayoutVars>
          <dgm:dir/>
          <dgm:animLvl val="lvl"/>
          <dgm:resizeHandles val="exact"/>
        </dgm:presLayoutVars>
      </dgm:prSet>
      <dgm:spPr/>
    </dgm:pt>
    <dgm:pt modelId="{8A78FDDC-F937-4030-A9FD-D855DBBE7913}" type="pres">
      <dgm:prSet presAssocID="{27CDED42-97A2-46C9-B1FA-064C68490FBC}" presName="parentLin" presStyleCnt="0"/>
      <dgm:spPr/>
    </dgm:pt>
    <dgm:pt modelId="{E1B5A1F1-2E16-437E-B478-8C608AB88A2A}" type="pres">
      <dgm:prSet presAssocID="{27CDED42-97A2-46C9-B1FA-064C68490FBC}" presName="parentLeftMargin" presStyleLbl="node1" presStyleIdx="0" presStyleCnt="2"/>
      <dgm:spPr/>
    </dgm:pt>
    <dgm:pt modelId="{204D32EF-35AE-4246-BCB7-76117D7BFD05}" type="pres">
      <dgm:prSet presAssocID="{27CDED42-97A2-46C9-B1FA-064C68490F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C1F6B3B-A634-4A25-A98F-350B0827C44F}" type="pres">
      <dgm:prSet presAssocID="{27CDED42-97A2-46C9-B1FA-064C68490FBC}" presName="negativeSpace" presStyleCnt="0"/>
      <dgm:spPr/>
    </dgm:pt>
    <dgm:pt modelId="{794F91B7-5B23-4877-98B5-47D768DE47EF}" type="pres">
      <dgm:prSet presAssocID="{27CDED42-97A2-46C9-B1FA-064C68490FBC}" presName="childText" presStyleLbl="conFgAcc1" presStyleIdx="0" presStyleCnt="2">
        <dgm:presLayoutVars>
          <dgm:bulletEnabled val="1"/>
        </dgm:presLayoutVars>
      </dgm:prSet>
      <dgm:spPr/>
    </dgm:pt>
    <dgm:pt modelId="{76D88168-14ED-4F14-A155-ED3B8DEE4DEA}" type="pres">
      <dgm:prSet presAssocID="{EC1CC172-5248-4FB2-A8EC-A7132C737DE6}" presName="spaceBetweenRectangles" presStyleCnt="0"/>
      <dgm:spPr/>
    </dgm:pt>
    <dgm:pt modelId="{2308C2D9-3F49-41D7-AB16-B98396D96538}" type="pres">
      <dgm:prSet presAssocID="{9437F175-83EF-4658-9742-93B77B412452}" presName="parentLin" presStyleCnt="0"/>
      <dgm:spPr/>
    </dgm:pt>
    <dgm:pt modelId="{9FD67010-B437-4621-9247-8B3063B4F8E8}" type="pres">
      <dgm:prSet presAssocID="{9437F175-83EF-4658-9742-93B77B412452}" presName="parentLeftMargin" presStyleLbl="node1" presStyleIdx="0" presStyleCnt="2"/>
      <dgm:spPr/>
    </dgm:pt>
    <dgm:pt modelId="{3756A36C-D41D-4231-8FF0-B3E96CBC93C2}" type="pres">
      <dgm:prSet presAssocID="{9437F175-83EF-4658-9742-93B77B41245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DA89D24-A328-4C2F-998D-756D4E49CC3C}" type="pres">
      <dgm:prSet presAssocID="{9437F175-83EF-4658-9742-93B77B412452}" presName="negativeSpace" presStyleCnt="0"/>
      <dgm:spPr/>
    </dgm:pt>
    <dgm:pt modelId="{83D05BB2-ED05-4ABA-BFBE-388451B256F0}" type="pres">
      <dgm:prSet presAssocID="{9437F175-83EF-4658-9742-93B77B41245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683F009-8E0B-46A2-B55A-B80AF9DFE927}" type="presOf" srcId="{27CDED42-97A2-46C9-B1FA-064C68490FBC}" destId="{204D32EF-35AE-4246-BCB7-76117D7BFD05}" srcOrd="1" destOrd="0" presId="urn:microsoft.com/office/officeart/2005/8/layout/list1"/>
    <dgm:cxn modelId="{F064220F-A47E-490C-B1C8-B45FE686D7FE}" type="presOf" srcId="{EEA7174B-0CF7-4C66-8436-12EE16FCC374}" destId="{AE95E945-4586-4EA5-A02F-2EC229F729E2}" srcOrd="0" destOrd="0" presId="urn:microsoft.com/office/officeart/2005/8/layout/list1"/>
    <dgm:cxn modelId="{48A0E535-1A54-458B-A02C-4EB71FFD9A69}" srcId="{EEA7174B-0CF7-4C66-8436-12EE16FCC374}" destId="{27CDED42-97A2-46C9-B1FA-064C68490FBC}" srcOrd="0" destOrd="0" parTransId="{C251CC87-2E45-4D26-995A-0CDF6EB0C13E}" sibTransId="{EC1CC172-5248-4FB2-A8EC-A7132C737DE6}"/>
    <dgm:cxn modelId="{95B9623F-9595-4B52-A2B1-EE8B0918DCA3}" srcId="{9437F175-83EF-4658-9742-93B77B412452}" destId="{D21A19A3-3CA2-44CD-A767-1B9D29AA64D0}" srcOrd="3" destOrd="0" parTransId="{EC9C04DC-8692-48BF-B0BA-6AE0E4D7D87A}" sibTransId="{E3D4870D-77B4-4469-A7A2-E47CC99F7DF0}"/>
    <dgm:cxn modelId="{A9B7D866-1EEC-44F7-B108-A22F99CB1BA4}" type="presOf" srcId="{EA86975C-4606-4A42-8459-C0333B51F0BC}" destId="{83D05BB2-ED05-4ABA-BFBE-388451B256F0}" srcOrd="0" destOrd="2" presId="urn:microsoft.com/office/officeart/2005/8/layout/list1"/>
    <dgm:cxn modelId="{9C6CD453-B5C9-43A1-B030-C64816855327}" type="presOf" srcId="{D21A19A3-3CA2-44CD-A767-1B9D29AA64D0}" destId="{83D05BB2-ED05-4ABA-BFBE-388451B256F0}" srcOrd="0" destOrd="3" presId="urn:microsoft.com/office/officeart/2005/8/layout/list1"/>
    <dgm:cxn modelId="{435A517A-D1DC-409B-ABCE-ABF54431D9BB}" type="presOf" srcId="{9437F175-83EF-4658-9742-93B77B412452}" destId="{3756A36C-D41D-4231-8FF0-B3E96CBC93C2}" srcOrd="1" destOrd="0" presId="urn:microsoft.com/office/officeart/2005/8/layout/list1"/>
    <dgm:cxn modelId="{570E2A84-C9A7-422F-8E18-ACF11891A5FE}" type="presOf" srcId="{9437F175-83EF-4658-9742-93B77B412452}" destId="{9FD67010-B437-4621-9247-8B3063B4F8E8}" srcOrd="0" destOrd="0" presId="urn:microsoft.com/office/officeart/2005/8/layout/list1"/>
    <dgm:cxn modelId="{5408148C-4614-4ED7-B0B3-0536B6DE272F}" srcId="{9437F175-83EF-4658-9742-93B77B412452}" destId="{C83C1455-04AE-48BC-8C8A-F84087C9E5FA}" srcOrd="0" destOrd="0" parTransId="{DB635CAF-A63B-495D-8CBC-2AD44A71B8C0}" sibTransId="{772BAEBC-61B2-473D-BB49-8DF395381ED4}"/>
    <dgm:cxn modelId="{FA2AB892-3CDF-49A8-B919-DBB3A367E59C}" type="presOf" srcId="{22E155FF-DD5F-4509-9180-0B169A6BDFC2}" destId="{794F91B7-5B23-4877-98B5-47D768DE47EF}" srcOrd="0" destOrd="0" presId="urn:microsoft.com/office/officeart/2005/8/layout/list1"/>
    <dgm:cxn modelId="{881A99A2-5F71-45DF-885F-D90617DC709D}" type="presOf" srcId="{27CDED42-97A2-46C9-B1FA-064C68490FBC}" destId="{E1B5A1F1-2E16-437E-B478-8C608AB88A2A}" srcOrd="0" destOrd="0" presId="urn:microsoft.com/office/officeart/2005/8/layout/list1"/>
    <dgm:cxn modelId="{ED41F8B5-3267-4388-8761-5D094411368F}" type="presOf" srcId="{21B50CD0-8FA2-4A69-B301-5AE6160CCEF4}" destId="{83D05BB2-ED05-4ABA-BFBE-388451B256F0}" srcOrd="0" destOrd="1" presId="urn:microsoft.com/office/officeart/2005/8/layout/list1"/>
    <dgm:cxn modelId="{548803CE-BAE3-4E61-9088-48254FF8691F}" srcId="{9437F175-83EF-4658-9742-93B77B412452}" destId="{21B50CD0-8FA2-4A69-B301-5AE6160CCEF4}" srcOrd="1" destOrd="0" parTransId="{898E064F-162F-4B54-A097-D03FA2A30FB0}" sibTransId="{E5BC695C-0E79-441E-9841-09E8D4151446}"/>
    <dgm:cxn modelId="{D009BED0-D16C-46DA-B4E0-44578F6F0A9D}" srcId="{EEA7174B-0CF7-4C66-8436-12EE16FCC374}" destId="{9437F175-83EF-4658-9742-93B77B412452}" srcOrd="1" destOrd="0" parTransId="{B9BBF2D5-1DA8-41CA-AF70-7F4E991E82B2}" sibTransId="{A1905699-D6BC-4C86-8174-CE8535F69E1D}"/>
    <dgm:cxn modelId="{E01B99D1-A540-4493-9B68-153645E701A2}" srcId="{27CDED42-97A2-46C9-B1FA-064C68490FBC}" destId="{22E155FF-DD5F-4509-9180-0B169A6BDFC2}" srcOrd="0" destOrd="0" parTransId="{8B48F3D4-E96D-47F1-A60A-BC56CA555E63}" sibTransId="{E32B882E-251F-47D4-971C-BA17C63033BC}"/>
    <dgm:cxn modelId="{AE9E53D9-2650-4717-A15C-3F8FBB6B2C9E}" srcId="{9437F175-83EF-4658-9742-93B77B412452}" destId="{EA86975C-4606-4A42-8459-C0333B51F0BC}" srcOrd="2" destOrd="0" parTransId="{C5126723-60EC-43D4-AD39-382CE8492F92}" sibTransId="{A6F01D2E-29ED-43DA-BFFE-46EDD3E0C939}"/>
    <dgm:cxn modelId="{D1C8C1EA-4D93-4F67-A0E9-0CA2F4FD6DC7}" type="presOf" srcId="{C83C1455-04AE-48BC-8C8A-F84087C9E5FA}" destId="{83D05BB2-ED05-4ABA-BFBE-388451B256F0}" srcOrd="0" destOrd="0" presId="urn:microsoft.com/office/officeart/2005/8/layout/list1"/>
    <dgm:cxn modelId="{18C8EE34-E093-4EE7-AA4E-F952A99CBFA1}" type="presParOf" srcId="{AE95E945-4586-4EA5-A02F-2EC229F729E2}" destId="{8A78FDDC-F937-4030-A9FD-D855DBBE7913}" srcOrd="0" destOrd="0" presId="urn:microsoft.com/office/officeart/2005/8/layout/list1"/>
    <dgm:cxn modelId="{5E88B6C2-22AB-4C69-8412-3B578B7FE978}" type="presParOf" srcId="{8A78FDDC-F937-4030-A9FD-D855DBBE7913}" destId="{E1B5A1F1-2E16-437E-B478-8C608AB88A2A}" srcOrd="0" destOrd="0" presId="urn:microsoft.com/office/officeart/2005/8/layout/list1"/>
    <dgm:cxn modelId="{34CB9623-139E-49CD-A306-509649445D15}" type="presParOf" srcId="{8A78FDDC-F937-4030-A9FD-D855DBBE7913}" destId="{204D32EF-35AE-4246-BCB7-76117D7BFD05}" srcOrd="1" destOrd="0" presId="urn:microsoft.com/office/officeart/2005/8/layout/list1"/>
    <dgm:cxn modelId="{BE304CCC-0EF9-441B-852D-BE8782144890}" type="presParOf" srcId="{AE95E945-4586-4EA5-A02F-2EC229F729E2}" destId="{4C1F6B3B-A634-4A25-A98F-350B0827C44F}" srcOrd="1" destOrd="0" presId="urn:microsoft.com/office/officeart/2005/8/layout/list1"/>
    <dgm:cxn modelId="{1D6C9648-61BD-4986-B115-BF9279FBE315}" type="presParOf" srcId="{AE95E945-4586-4EA5-A02F-2EC229F729E2}" destId="{794F91B7-5B23-4877-98B5-47D768DE47EF}" srcOrd="2" destOrd="0" presId="urn:microsoft.com/office/officeart/2005/8/layout/list1"/>
    <dgm:cxn modelId="{02C01239-5ED2-47D9-9DC2-C533089E0D0B}" type="presParOf" srcId="{AE95E945-4586-4EA5-A02F-2EC229F729E2}" destId="{76D88168-14ED-4F14-A155-ED3B8DEE4DEA}" srcOrd="3" destOrd="0" presId="urn:microsoft.com/office/officeart/2005/8/layout/list1"/>
    <dgm:cxn modelId="{A99BDE27-6912-4606-8E01-F01CC5E6C67B}" type="presParOf" srcId="{AE95E945-4586-4EA5-A02F-2EC229F729E2}" destId="{2308C2D9-3F49-41D7-AB16-B98396D96538}" srcOrd="4" destOrd="0" presId="urn:microsoft.com/office/officeart/2005/8/layout/list1"/>
    <dgm:cxn modelId="{B003CCCA-3D44-45D3-B749-A860AB800193}" type="presParOf" srcId="{2308C2D9-3F49-41D7-AB16-B98396D96538}" destId="{9FD67010-B437-4621-9247-8B3063B4F8E8}" srcOrd="0" destOrd="0" presId="urn:microsoft.com/office/officeart/2005/8/layout/list1"/>
    <dgm:cxn modelId="{5A5FC284-E497-42B4-8C6B-A53DF1283E70}" type="presParOf" srcId="{2308C2D9-3F49-41D7-AB16-B98396D96538}" destId="{3756A36C-D41D-4231-8FF0-B3E96CBC93C2}" srcOrd="1" destOrd="0" presId="urn:microsoft.com/office/officeart/2005/8/layout/list1"/>
    <dgm:cxn modelId="{0CB48546-2450-4429-B45C-F84060A4BEEC}" type="presParOf" srcId="{AE95E945-4586-4EA5-A02F-2EC229F729E2}" destId="{EDA89D24-A328-4C2F-998D-756D4E49CC3C}" srcOrd="5" destOrd="0" presId="urn:microsoft.com/office/officeart/2005/8/layout/list1"/>
    <dgm:cxn modelId="{FB499319-C45C-4094-B182-149D57333B83}" type="presParOf" srcId="{AE95E945-4586-4EA5-A02F-2EC229F729E2}" destId="{83D05BB2-ED05-4ABA-BFBE-388451B256F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F5BD37-7778-4B28-A51E-A6FE9D66705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96F689-3AF8-4C80-9B9E-51A2A967F25B}">
      <dgm:prSet/>
      <dgm:spPr/>
      <dgm:t>
        <a:bodyPr/>
        <a:lstStyle/>
        <a:p>
          <a:r>
            <a:rPr lang="en-US"/>
            <a:t>Specific Objective</a:t>
          </a:r>
        </a:p>
      </dgm:t>
    </dgm:pt>
    <dgm:pt modelId="{CBB385A0-9F80-4F9B-8846-E4C0402671CC}" type="parTrans" cxnId="{ADFB9899-F8C4-4317-936F-161B71486315}">
      <dgm:prSet/>
      <dgm:spPr/>
      <dgm:t>
        <a:bodyPr/>
        <a:lstStyle/>
        <a:p>
          <a:endParaRPr lang="en-US"/>
        </a:p>
      </dgm:t>
    </dgm:pt>
    <dgm:pt modelId="{4023A4DE-6F4D-4600-854A-83487730C6BB}" type="sibTrans" cxnId="{ADFB9899-F8C4-4317-936F-161B71486315}">
      <dgm:prSet/>
      <dgm:spPr/>
      <dgm:t>
        <a:bodyPr/>
        <a:lstStyle/>
        <a:p>
          <a:endParaRPr lang="en-US"/>
        </a:p>
      </dgm:t>
    </dgm:pt>
    <dgm:pt modelId="{252FFDEB-A5BF-4487-A317-B615D273FE6E}">
      <dgm:prSet/>
      <dgm:spPr/>
      <dgm:t>
        <a:bodyPr/>
        <a:lstStyle/>
        <a:p>
          <a:pPr rtl="0"/>
          <a:r>
            <a:rPr lang="en-US">
              <a:latin typeface="Calibri"/>
            </a:rPr>
            <a:t>Provide unified explanations to the predictions provided by CNN using currently available methods</a:t>
          </a:r>
          <a:r>
            <a:rPr lang="en-US"/>
            <a:t>.</a:t>
          </a:r>
        </a:p>
      </dgm:t>
    </dgm:pt>
    <dgm:pt modelId="{126665AC-C2DC-430D-BDAA-458917F42BDA}" type="parTrans" cxnId="{6B446C4E-247A-4782-80CB-77745ED9DF6C}">
      <dgm:prSet/>
      <dgm:spPr/>
      <dgm:t>
        <a:bodyPr/>
        <a:lstStyle/>
        <a:p>
          <a:endParaRPr lang="en-US"/>
        </a:p>
      </dgm:t>
    </dgm:pt>
    <dgm:pt modelId="{84A610C0-26B0-4D95-AFD9-9DD203873272}" type="sibTrans" cxnId="{6B446C4E-247A-4782-80CB-77745ED9DF6C}">
      <dgm:prSet/>
      <dgm:spPr/>
      <dgm:t>
        <a:bodyPr/>
        <a:lstStyle/>
        <a:p>
          <a:endParaRPr lang="en-US"/>
        </a:p>
      </dgm:t>
    </dgm:pt>
    <dgm:pt modelId="{5925987F-FA97-4D63-8E81-399FCD3C44E4}">
      <dgm:prSet/>
      <dgm:spPr/>
      <dgm:t>
        <a:bodyPr/>
        <a:lstStyle/>
        <a:p>
          <a:r>
            <a:rPr lang="en-US"/>
            <a:t>Sub Objectives</a:t>
          </a:r>
        </a:p>
      </dgm:t>
    </dgm:pt>
    <dgm:pt modelId="{D8F5B335-EB84-44A9-8F2B-C37837747707}" type="parTrans" cxnId="{169B7B82-3BA0-4FA7-995E-5E5D54668BC8}">
      <dgm:prSet/>
      <dgm:spPr/>
      <dgm:t>
        <a:bodyPr/>
        <a:lstStyle/>
        <a:p>
          <a:endParaRPr lang="en-US"/>
        </a:p>
      </dgm:t>
    </dgm:pt>
    <dgm:pt modelId="{7C5B2484-CFD8-4816-9746-EA39850288F3}" type="sibTrans" cxnId="{169B7B82-3BA0-4FA7-995E-5E5D54668BC8}">
      <dgm:prSet/>
      <dgm:spPr/>
      <dgm:t>
        <a:bodyPr/>
        <a:lstStyle/>
        <a:p>
          <a:endParaRPr lang="en-US"/>
        </a:p>
      </dgm:t>
    </dgm:pt>
    <dgm:pt modelId="{BFDA934B-5E9D-4F63-9250-DC36E7E35142}">
      <dgm:prSet/>
      <dgm:spPr/>
      <dgm:t>
        <a:bodyPr/>
        <a:lstStyle/>
        <a:p>
          <a:pPr rtl="0"/>
          <a:r>
            <a:rPr lang="en-US">
              <a:latin typeface="Calibri"/>
            </a:rPr>
            <a:t>Design API to provide predictions with explanations.</a:t>
          </a:r>
          <a:endParaRPr lang="en-US"/>
        </a:p>
      </dgm:t>
    </dgm:pt>
    <dgm:pt modelId="{BF348DD8-0802-40E7-8CFB-FB7EDD3B2E3E}" type="parTrans" cxnId="{7B20B76A-0C5A-47D4-9F2B-FE7B8AD514FA}">
      <dgm:prSet/>
      <dgm:spPr/>
      <dgm:t>
        <a:bodyPr/>
        <a:lstStyle/>
        <a:p>
          <a:endParaRPr lang="en-US"/>
        </a:p>
      </dgm:t>
    </dgm:pt>
    <dgm:pt modelId="{D9A8D631-BC94-46B2-BCCA-5ECC120E974F}" type="sibTrans" cxnId="{7B20B76A-0C5A-47D4-9F2B-FE7B8AD514FA}">
      <dgm:prSet/>
      <dgm:spPr/>
      <dgm:t>
        <a:bodyPr/>
        <a:lstStyle/>
        <a:p>
          <a:endParaRPr lang="en-US"/>
        </a:p>
      </dgm:t>
    </dgm:pt>
    <dgm:pt modelId="{548374B8-2015-4146-8850-F03758361330}">
      <dgm:prSet phldr="0"/>
      <dgm:spPr/>
      <dgm:t>
        <a:bodyPr/>
        <a:lstStyle/>
        <a:p>
          <a:pPr rtl="0"/>
          <a:r>
            <a:rPr lang="en-US"/>
            <a:t>Unified approach of existing model agnostic methods to increase the explainability of the </a:t>
          </a:r>
          <a:r>
            <a:rPr lang="en-US">
              <a:latin typeface="Calibri"/>
            </a:rPr>
            <a:t>CNN model</a:t>
          </a:r>
          <a:r>
            <a:rPr lang="en-US"/>
            <a:t>.</a:t>
          </a:r>
        </a:p>
      </dgm:t>
    </dgm:pt>
    <dgm:pt modelId="{8EAC900D-B5DD-40C9-AD1F-251055047154}" type="parTrans" cxnId="{FD9F5AFE-660F-4906-A85C-90D8048AF4BF}">
      <dgm:prSet/>
      <dgm:spPr/>
    </dgm:pt>
    <dgm:pt modelId="{DA010FCF-CD63-4AA9-AFD3-4E3DCB7E955C}" type="sibTrans" cxnId="{FD9F5AFE-660F-4906-A85C-90D8048AF4BF}">
      <dgm:prSet/>
      <dgm:spPr/>
    </dgm:pt>
    <dgm:pt modelId="{FC0A4903-5326-4D43-AC13-79ED2B86FC77}">
      <dgm:prSet phldr="0"/>
      <dgm:spPr/>
      <dgm:t>
        <a:bodyPr/>
        <a:lstStyle/>
        <a:p>
          <a:pPr rtl="0"/>
          <a:r>
            <a:rPr lang="en-US"/>
            <a:t>A web-based solution.</a:t>
          </a:r>
        </a:p>
      </dgm:t>
    </dgm:pt>
    <dgm:pt modelId="{9B194C26-64F9-4C14-94C1-F85C28716E43}" type="parTrans" cxnId="{F1B91D65-8CCD-45EB-A6CF-40E0F024AE7A}">
      <dgm:prSet/>
      <dgm:spPr/>
    </dgm:pt>
    <dgm:pt modelId="{572785AB-48D5-4D1A-81C3-29AA3B3920C7}" type="sibTrans" cxnId="{F1B91D65-8CCD-45EB-A6CF-40E0F024AE7A}">
      <dgm:prSet/>
      <dgm:spPr/>
    </dgm:pt>
    <dgm:pt modelId="{B6E2A0B1-EF42-4BF2-A981-A8D34E1D90F7}" type="pres">
      <dgm:prSet presAssocID="{4FF5BD37-7778-4B28-A51E-A6FE9D667052}" presName="linear" presStyleCnt="0">
        <dgm:presLayoutVars>
          <dgm:dir/>
          <dgm:animLvl val="lvl"/>
          <dgm:resizeHandles val="exact"/>
        </dgm:presLayoutVars>
      </dgm:prSet>
      <dgm:spPr/>
    </dgm:pt>
    <dgm:pt modelId="{68C3A65A-DF99-4F78-B8BF-BD392CAECC0C}" type="pres">
      <dgm:prSet presAssocID="{DF96F689-3AF8-4C80-9B9E-51A2A967F25B}" presName="parentLin" presStyleCnt="0"/>
      <dgm:spPr/>
    </dgm:pt>
    <dgm:pt modelId="{21330C55-6695-44E0-92DB-23AE736897D5}" type="pres">
      <dgm:prSet presAssocID="{DF96F689-3AF8-4C80-9B9E-51A2A967F25B}" presName="parentLeftMargin" presStyleLbl="node1" presStyleIdx="0" presStyleCnt="2"/>
      <dgm:spPr/>
    </dgm:pt>
    <dgm:pt modelId="{89B2789A-709C-4E47-8DF0-26D199AB79EB}" type="pres">
      <dgm:prSet presAssocID="{DF96F689-3AF8-4C80-9B9E-51A2A967F25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34D379F-A6E2-4FCB-9FEF-893256593459}" type="pres">
      <dgm:prSet presAssocID="{DF96F689-3AF8-4C80-9B9E-51A2A967F25B}" presName="negativeSpace" presStyleCnt="0"/>
      <dgm:spPr/>
    </dgm:pt>
    <dgm:pt modelId="{5B1A0425-D581-4950-AE18-A7976AA1CC4E}" type="pres">
      <dgm:prSet presAssocID="{DF96F689-3AF8-4C80-9B9E-51A2A967F25B}" presName="childText" presStyleLbl="conFgAcc1" presStyleIdx="0" presStyleCnt="2">
        <dgm:presLayoutVars>
          <dgm:bulletEnabled val="1"/>
        </dgm:presLayoutVars>
      </dgm:prSet>
      <dgm:spPr/>
    </dgm:pt>
    <dgm:pt modelId="{9873196C-2B7B-45EF-ACEC-2650885BDC86}" type="pres">
      <dgm:prSet presAssocID="{4023A4DE-6F4D-4600-854A-83487730C6BB}" presName="spaceBetweenRectangles" presStyleCnt="0"/>
      <dgm:spPr/>
    </dgm:pt>
    <dgm:pt modelId="{1D937D57-A1F2-44AD-8B3B-0E4049378D3A}" type="pres">
      <dgm:prSet presAssocID="{5925987F-FA97-4D63-8E81-399FCD3C44E4}" presName="parentLin" presStyleCnt="0"/>
      <dgm:spPr/>
    </dgm:pt>
    <dgm:pt modelId="{E234E2BC-5833-4574-B0EC-4FE3BB5D5A67}" type="pres">
      <dgm:prSet presAssocID="{5925987F-FA97-4D63-8E81-399FCD3C44E4}" presName="parentLeftMargin" presStyleLbl="node1" presStyleIdx="0" presStyleCnt="2"/>
      <dgm:spPr/>
    </dgm:pt>
    <dgm:pt modelId="{53785A08-22D5-4BB4-B95E-EF87BA98A355}" type="pres">
      <dgm:prSet presAssocID="{5925987F-FA97-4D63-8E81-399FCD3C44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FE3EBBA-A32B-4EDB-A05A-061CFC618993}" type="pres">
      <dgm:prSet presAssocID="{5925987F-FA97-4D63-8E81-399FCD3C44E4}" presName="negativeSpace" presStyleCnt="0"/>
      <dgm:spPr/>
    </dgm:pt>
    <dgm:pt modelId="{277A4876-D5F9-4CD1-B10E-9A6CD0BF5BF8}" type="pres">
      <dgm:prSet presAssocID="{5925987F-FA97-4D63-8E81-399FCD3C44E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8CBFC07-8ED4-4F03-8580-B9F03E04EFB5}" type="presOf" srcId="{548374B8-2015-4146-8850-F03758361330}" destId="{277A4876-D5F9-4CD1-B10E-9A6CD0BF5BF8}" srcOrd="0" destOrd="2" presId="urn:microsoft.com/office/officeart/2005/8/layout/list1"/>
    <dgm:cxn modelId="{ADE2485B-3634-43E3-9BED-03A99612890C}" type="presOf" srcId="{4FF5BD37-7778-4B28-A51E-A6FE9D667052}" destId="{B6E2A0B1-EF42-4BF2-A981-A8D34E1D90F7}" srcOrd="0" destOrd="0" presId="urn:microsoft.com/office/officeart/2005/8/layout/list1"/>
    <dgm:cxn modelId="{F1B91D65-8CCD-45EB-A6CF-40E0F024AE7A}" srcId="{5925987F-FA97-4D63-8E81-399FCD3C44E4}" destId="{FC0A4903-5326-4D43-AC13-79ED2B86FC77}" srcOrd="1" destOrd="0" parTransId="{9B194C26-64F9-4C14-94C1-F85C28716E43}" sibTransId="{572785AB-48D5-4D1A-81C3-29AA3B3920C7}"/>
    <dgm:cxn modelId="{7B20B76A-0C5A-47D4-9F2B-FE7B8AD514FA}" srcId="{5925987F-FA97-4D63-8E81-399FCD3C44E4}" destId="{BFDA934B-5E9D-4F63-9250-DC36E7E35142}" srcOrd="0" destOrd="0" parTransId="{BF348DD8-0802-40E7-8CFB-FB7EDD3B2E3E}" sibTransId="{D9A8D631-BC94-46B2-BCCA-5ECC120E974F}"/>
    <dgm:cxn modelId="{6B446C4E-247A-4782-80CB-77745ED9DF6C}" srcId="{DF96F689-3AF8-4C80-9B9E-51A2A967F25B}" destId="{252FFDEB-A5BF-4487-A317-B615D273FE6E}" srcOrd="0" destOrd="0" parTransId="{126665AC-C2DC-430D-BDAA-458917F42BDA}" sibTransId="{84A610C0-26B0-4D95-AFD9-9DD203873272}"/>
    <dgm:cxn modelId="{9DD16D75-AA2A-4F94-A980-872B60F48EC6}" type="presOf" srcId="{252FFDEB-A5BF-4487-A317-B615D273FE6E}" destId="{5B1A0425-D581-4950-AE18-A7976AA1CC4E}" srcOrd="0" destOrd="0" presId="urn:microsoft.com/office/officeart/2005/8/layout/list1"/>
    <dgm:cxn modelId="{0ED1395A-3A9B-470F-AD00-040C5090EE38}" type="presOf" srcId="{DF96F689-3AF8-4C80-9B9E-51A2A967F25B}" destId="{21330C55-6695-44E0-92DB-23AE736897D5}" srcOrd="0" destOrd="0" presId="urn:microsoft.com/office/officeart/2005/8/layout/list1"/>
    <dgm:cxn modelId="{169B7B82-3BA0-4FA7-995E-5E5D54668BC8}" srcId="{4FF5BD37-7778-4B28-A51E-A6FE9D667052}" destId="{5925987F-FA97-4D63-8E81-399FCD3C44E4}" srcOrd="1" destOrd="0" parTransId="{D8F5B335-EB84-44A9-8F2B-C37837747707}" sibTransId="{7C5B2484-CFD8-4816-9746-EA39850288F3}"/>
    <dgm:cxn modelId="{19CE2F8F-0D00-47F2-9265-009725C1DB70}" type="presOf" srcId="{BFDA934B-5E9D-4F63-9250-DC36E7E35142}" destId="{277A4876-D5F9-4CD1-B10E-9A6CD0BF5BF8}" srcOrd="0" destOrd="0" presId="urn:microsoft.com/office/officeart/2005/8/layout/list1"/>
    <dgm:cxn modelId="{B5879E8F-3618-4671-8B6A-08035EFE3C9F}" type="presOf" srcId="{5925987F-FA97-4D63-8E81-399FCD3C44E4}" destId="{E234E2BC-5833-4574-B0EC-4FE3BB5D5A67}" srcOrd="0" destOrd="0" presId="urn:microsoft.com/office/officeart/2005/8/layout/list1"/>
    <dgm:cxn modelId="{D16DD096-59BB-4A90-A98C-D53B3E05A8F2}" type="presOf" srcId="{5925987F-FA97-4D63-8E81-399FCD3C44E4}" destId="{53785A08-22D5-4BB4-B95E-EF87BA98A355}" srcOrd="1" destOrd="0" presId="urn:microsoft.com/office/officeart/2005/8/layout/list1"/>
    <dgm:cxn modelId="{ADFB9899-F8C4-4317-936F-161B71486315}" srcId="{4FF5BD37-7778-4B28-A51E-A6FE9D667052}" destId="{DF96F689-3AF8-4C80-9B9E-51A2A967F25B}" srcOrd="0" destOrd="0" parTransId="{CBB385A0-9F80-4F9B-8846-E4C0402671CC}" sibTransId="{4023A4DE-6F4D-4600-854A-83487730C6BB}"/>
    <dgm:cxn modelId="{2B690ACC-7DA1-4F87-9C32-3C3934F57AB6}" type="presOf" srcId="{FC0A4903-5326-4D43-AC13-79ED2B86FC77}" destId="{277A4876-D5F9-4CD1-B10E-9A6CD0BF5BF8}" srcOrd="0" destOrd="1" presId="urn:microsoft.com/office/officeart/2005/8/layout/list1"/>
    <dgm:cxn modelId="{364CE6E2-43F2-4517-8C36-592CCEC0C2CC}" type="presOf" srcId="{DF96F689-3AF8-4C80-9B9E-51A2A967F25B}" destId="{89B2789A-709C-4E47-8DF0-26D199AB79EB}" srcOrd="1" destOrd="0" presId="urn:microsoft.com/office/officeart/2005/8/layout/list1"/>
    <dgm:cxn modelId="{FD9F5AFE-660F-4906-A85C-90D8048AF4BF}" srcId="{5925987F-FA97-4D63-8E81-399FCD3C44E4}" destId="{548374B8-2015-4146-8850-F03758361330}" srcOrd="2" destOrd="0" parTransId="{8EAC900D-B5DD-40C9-AD1F-251055047154}" sibTransId="{DA010FCF-CD63-4AA9-AFD3-4E3DCB7E955C}"/>
    <dgm:cxn modelId="{8E4505FD-0D8F-4515-BC26-AD2C4A03ECBA}" type="presParOf" srcId="{B6E2A0B1-EF42-4BF2-A981-A8D34E1D90F7}" destId="{68C3A65A-DF99-4F78-B8BF-BD392CAECC0C}" srcOrd="0" destOrd="0" presId="urn:microsoft.com/office/officeart/2005/8/layout/list1"/>
    <dgm:cxn modelId="{43EC7BD0-9D70-46F2-B1F0-32BBF7071BE5}" type="presParOf" srcId="{68C3A65A-DF99-4F78-B8BF-BD392CAECC0C}" destId="{21330C55-6695-44E0-92DB-23AE736897D5}" srcOrd="0" destOrd="0" presId="urn:microsoft.com/office/officeart/2005/8/layout/list1"/>
    <dgm:cxn modelId="{94F8A250-C03F-4E6E-8D16-E6A70B72A9FE}" type="presParOf" srcId="{68C3A65A-DF99-4F78-B8BF-BD392CAECC0C}" destId="{89B2789A-709C-4E47-8DF0-26D199AB79EB}" srcOrd="1" destOrd="0" presId="urn:microsoft.com/office/officeart/2005/8/layout/list1"/>
    <dgm:cxn modelId="{E9A2FBFA-F0C3-409C-8F69-D78E8609B77A}" type="presParOf" srcId="{B6E2A0B1-EF42-4BF2-A981-A8D34E1D90F7}" destId="{434D379F-A6E2-4FCB-9FEF-893256593459}" srcOrd="1" destOrd="0" presId="urn:microsoft.com/office/officeart/2005/8/layout/list1"/>
    <dgm:cxn modelId="{1328B91A-5085-4101-A9C6-3535765EA9B5}" type="presParOf" srcId="{B6E2A0B1-EF42-4BF2-A981-A8D34E1D90F7}" destId="{5B1A0425-D581-4950-AE18-A7976AA1CC4E}" srcOrd="2" destOrd="0" presId="urn:microsoft.com/office/officeart/2005/8/layout/list1"/>
    <dgm:cxn modelId="{EC7C9CBA-72DE-4F87-A2D2-B16FD687CEAC}" type="presParOf" srcId="{B6E2A0B1-EF42-4BF2-A981-A8D34E1D90F7}" destId="{9873196C-2B7B-45EF-ACEC-2650885BDC86}" srcOrd="3" destOrd="0" presId="urn:microsoft.com/office/officeart/2005/8/layout/list1"/>
    <dgm:cxn modelId="{B46F4DA2-2C38-409D-8276-4B33FAB7F46D}" type="presParOf" srcId="{B6E2A0B1-EF42-4BF2-A981-A8D34E1D90F7}" destId="{1D937D57-A1F2-44AD-8B3B-0E4049378D3A}" srcOrd="4" destOrd="0" presId="urn:microsoft.com/office/officeart/2005/8/layout/list1"/>
    <dgm:cxn modelId="{D5C09F26-7ECD-440D-A87E-946938FB7FD9}" type="presParOf" srcId="{1D937D57-A1F2-44AD-8B3B-0E4049378D3A}" destId="{E234E2BC-5833-4574-B0EC-4FE3BB5D5A67}" srcOrd="0" destOrd="0" presId="urn:microsoft.com/office/officeart/2005/8/layout/list1"/>
    <dgm:cxn modelId="{59D916D8-B5D3-4F38-AA7C-EAC3FA81B65F}" type="presParOf" srcId="{1D937D57-A1F2-44AD-8B3B-0E4049378D3A}" destId="{53785A08-22D5-4BB4-B95E-EF87BA98A355}" srcOrd="1" destOrd="0" presId="urn:microsoft.com/office/officeart/2005/8/layout/list1"/>
    <dgm:cxn modelId="{288F1311-A558-4BAA-B33C-E596F9BC7D6B}" type="presParOf" srcId="{B6E2A0B1-EF42-4BF2-A981-A8D34E1D90F7}" destId="{DFE3EBBA-A32B-4EDB-A05A-061CFC618993}" srcOrd="5" destOrd="0" presId="urn:microsoft.com/office/officeart/2005/8/layout/list1"/>
    <dgm:cxn modelId="{723766C8-08B6-4BB7-8124-56FF4A936330}" type="presParOf" srcId="{B6E2A0B1-EF42-4BF2-A981-A8D34E1D90F7}" destId="{277A4876-D5F9-4CD1-B10E-9A6CD0BF5B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D81C65F-4A96-49E2-994A-23C840306C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1EBCE2E-9A53-4560-BE1A-1C651F2016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combining above mentioned methods we introduce LISA</a:t>
          </a:r>
          <a:r>
            <a:rPr lang="en-US">
              <a:latin typeface="Calibri"/>
            </a:rPr>
            <a:t> algorithm</a:t>
          </a:r>
          <a:r>
            <a:rPr lang="en-US"/>
            <a:t>.</a:t>
          </a:r>
        </a:p>
      </dgm:t>
    </dgm:pt>
    <dgm:pt modelId="{4B449306-8CF6-43ED-BC64-BA4ED8C3875F}" type="parTrans" cxnId="{258CADF8-A2CD-4D85-A9AC-561BC4055A36}">
      <dgm:prSet/>
      <dgm:spPr/>
      <dgm:t>
        <a:bodyPr/>
        <a:lstStyle/>
        <a:p>
          <a:endParaRPr lang="en-US"/>
        </a:p>
      </dgm:t>
    </dgm:pt>
    <dgm:pt modelId="{8045B50E-E630-418D-A586-915465534E96}" type="sibTrans" cxnId="{258CADF8-A2CD-4D85-A9AC-561BC4055A36}">
      <dgm:prSet/>
      <dgm:spPr/>
      <dgm:t>
        <a:bodyPr/>
        <a:lstStyle/>
        <a:p>
          <a:endParaRPr lang="en-US"/>
        </a:p>
      </dgm:t>
    </dgm:pt>
    <dgm:pt modelId="{32EA1C7C-E315-4B0D-8227-EC407FE50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 gets the utilize the output of </a:t>
          </a:r>
          <a:r>
            <a:rPr lang="en-US" b="1"/>
            <a:t>L</a:t>
          </a:r>
          <a:r>
            <a:rPr lang="en-US"/>
            <a:t>IME, </a:t>
          </a:r>
          <a:r>
            <a:rPr lang="en-US" b="1"/>
            <a:t>I</a:t>
          </a:r>
          <a:r>
            <a:rPr lang="en-US"/>
            <a:t>ntegrated Gradients, </a:t>
          </a:r>
          <a:r>
            <a:rPr lang="en-US" b="1"/>
            <a:t>S</a:t>
          </a:r>
          <a:r>
            <a:rPr lang="en-US"/>
            <a:t>HAP, </a:t>
          </a:r>
          <a:r>
            <a:rPr lang="en-US" b="1"/>
            <a:t>A</a:t>
          </a:r>
          <a:r>
            <a:rPr lang="en-US"/>
            <a:t>nchors</a:t>
          </a:r>
        </a:p>
      </dgm:t>
    </dgm:pt>
    <dgm:pt modelId="{4D459401-1105-41F3-B4A5-B62DCD9738BA}" type="parTrans" cxnId="{68535E68-EA6D-4915-8118-B8CDAB10BB83}">
      <dgm:prSet/>
      <dgm:spPr/>
      <dgm:t>
        <a:bodyPr/>
        <a:lstStyle/>
        <a:p>
          <a:endParaRPr lang="en-US"/>
        </a:p>
      </dgm:t>
    </dgm:pt>
    <dgm:pt modelId="{7A4238E2-C0D5-4194-B1F3-F2B2D54A8F73}" type="sibTrans" cxnId="{68535E68-EA6D-4915-8118-B8CDAB10BB83}">
      <dgm:prSet/>
      <dgm:spPr/>
      <dgm:t>
        <a:bodyPr/>
        <a:lstStyle/>
        <a:p>
          <a:endParaRPr lang="en-US"/>
        </a:p>
      </dgm:t>
    </dgm:pt>
    <dgm:pt modelId="{47062A9E-CDC4-4CF0-974E-448FECC779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Then it produces the union, intersection and LISA  explanation boundary as explanations for the instance.</a:t>
          </a:r>
        </a:p>
      </dgm:t>
    </dgm:pt>
    <dgm:pt modelId="{1D48742F-032D-4264-91A4-4229BF420490}" type="parTrans" cxnId="{9607410B-E73D-4035-AE69-F34333F46CCD}">
      <dgm:prSet/>
      <dgm:spPr/>
      <dgm:t>
        <a:bodyPr/>
        <a:lstStyle/>
        <a:p>
          <a:endParaRPr lang="en-US"/>
        </a:p>
      </dgm:t>
    </dgm:pt>
    <dgm:pt modelId="{7520C373-C149-4687-A7DE-638159BC032E}" type="sibTrans" cxnId="{9607410B-E73D-4035-AE69-F34333F46CCD}">
      <dgm:prSet/>
      <dgm:spPr/>
      <dgm:t>
        <a:bodyPr/>
        <a:lstStyle/>
        <a:p>
          <a:endParaRPr lang="en-US"/>
        </a:p>
      </dgm:t>
    </dgm:pt>
    <dgm:pt modelId="{9B9C1F9D-ABF0-49A9-A024-B58F43AA24B1}" type="pres">
      <dgm:prSet presAssocID="{FD81C65F-4A96-49E2-994A-23C840306C3A}" presName="root" presStyleCnt="0">
        <dgm:presLayoutVars>
          <dgm:dir/>
          <dgm:resizeHandles val="exact"/>
        </dgm:presLayoutVars>
      </dgm:prSet>
      <dgm:spPr/>
    </dgm:pt>
    <dgm:pt modelId="{E0BB952C-1551-4AC5-88C6-543BB3373C5E}" type="pres">
      <dgm:prSet presAssocID="{71EBCE2E-9A53-4560-BE1A-1C651F201625}" presName="compNode" presStyleCnt="0"/>
      <dgm:spPr/>
    </dgm:pt>
    <dgm:pt modelId="{F96789D6-2AD7-466A-A380-FC120C88CFE8}" type="pres">
      <dgm:prSet presAssocID="{71EBCE2E-9A53-4560-BE1A-1C651F201625}" presName="bgRect" presStyleLbl="bgShp" presStyleIdx="0" presStyleCnt="3"/>
      <dgm:spPr/>
    </dgm:pt>
    <dgm:pt modelId="{245907E2-49F2-4F78-9612-F7AFC1829C42}" type="pres">
      <dgm:prSet presAssocID="{71EBCE2E-9A53-4560-BE1A-1C651F2016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21A68C7-305C-4CD3-9E6E-74018F3DE57F}" type="pres">
      <dgm:prSet presAssocID="{71EBCE2E-9A53-4560-BE1A-1C651F201625}" presName="spaceRect" presStyleCnt="0"/>
      <dgm:spPr/>
    </dgm:pt>
    <dgm:pt modelId="{3A3DECB1-E188-4069-8E44-3D831D99A517}" type="pres">
      <dgm:prSet presAssocID="{71EBCE2E-9A53-4560-BE1A-1C651F201625}" presName="parTx" presStyleLbl="revTx" presStyleIdx="0" presStyleCnt="3">
        <dgm:presLayoutVars>
          <dgm:chMax val="0"/>
          <dgm:chPref val="0"/>
        </dgm:presLayoutVars>
      </dgm:prSet>
      <dgm:spPr/>
    </dgm:pt>
    <dgm:pt modelId="{67A62F75-B225-4C08-ABC5-2A94E6C44291}" type="pres">
      <dgm:prSet presAssocID="{8045B50E-E630-418D-A586-915465534E96}" presName="sibTrans" presStyleCnt="0"/>
      <dgm:spPr/>
    </dgm:pt>
    <dgm:pt modelId="{A47B0A4D-8F5D-4A86-AD57-7E517D7B9C15}" type="pres">
      <dgm:prSet presAssocID="{32EA1C7C-E315-4B0D-8227-EC407FE50E77}" presName="compNode" presStyleCnt="0"/>
      <dgm:spPr/>
    </dgm:pt>
    <dgm:pt modelId="{D33972EF-8A85-46FD-BE33-1765A061E481}" type="pres">
      <dgm:prSet presAssocID="{32EA1C7C-E315-4B0D-8227-EC407FE50E77}" presName="bgRect" presStyleLbl="bgShp" presStyleIdx="1" presStyleCnt="3"/>
      <dgm:spPr/>
    </dgm:pt>
    <dgm:pt modelId="{4F026C27-56DA-45B6-9891-2997C8934E69}" type="pres">
      <dgm:prSet presAssocID="{32EA1C7C-E315-4B0D-8227-EC407FE50E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824E2157-8843-444F-97D3-38A25D580708}" type="pres">
      <dgm:prSet presAssocID="{32EA1C7C-E315-4B0D-8227-EC407FE50E77}" presName="spaceRect" presStyleCnt="0"/>
      <dgm:spPr/>
    </dgm:pt>
    <dgm:pt modelId="{D9F1E2C1-7BEB-42B8-BEFA-3C6214A929DF}" type="pres">
      <dgm:prSet presAssocID="{32EA1C7C-E315-4B0D-8227-EC407FE50E77}" presName="parTx" presStyleLbl="revTx" presStyleIdx="1" presStyleCnt="3">
        <dgm:presLayoutVars>
          <dgm:chMax val="0"/>
          <dgm:chPref val="0"/>
        </dgm:presLayoutVars>
      </dgm:prSet>
      <dgm:spPr/>
    </dgm:pt>
    <dgm:pt modelId="{F878963B-1C59-4D68-A00A-CE9CE9547789}" type="pres">
      <dgm:prSet presAssocID="{7A4238E2-C0D5-4194-B1F3-F2B2D54A8F73}" presName="sibTrans" presStyleCnt="0"/>
      <dgm:spPr/>
    </dgm:pt>
    <dgm:pt modelId="{8D8DEFD7-F63B-44E6-83B8-6BA19566952B}" type="pres">
      <dgm:prSet presAssocID="{47062A9E-CDC4-4CF0-974E-448FECC779A8}" presName="compNode" presStyleCnt="0"/>
      <dgm:spPr/>
    </dgm:pt>
    <dgm:pt modelId="{E2BB046E-32D4-4735-B95E-5127D6B335CE}" type="pres">
      <dgm:prSet presAssocID="{47062A9E-CDC4-4CF0-974E-448FECC779A8}" presName="bgRect" presStyleLbl="bgShp" presStyleIdx="2" presStyleCnt="3"/>
      <dgm:spPr/>
    </dgm:pt>
    <dgm:pt modelId="{C67A2A6D-CE9D-469A-BB2F-2E8913DBEAD2}" type="pres">
      <dgm:prSet presAssocID="{47062A9E-CDC4-4CF0-974E-448FECC779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03563EC-E1D8-44B6-8A5C-735B065FB1EB}" type="pres">
      <dgm:prSet presAssocID="{47062A9E-CDC4-4CF0-974E-448FECC779A8}" presName="spaceRect" presStyleCnt="0"/>
      <dgm:spPr/>
    </dgm:pt>
    <dgm:pt modelId="{A92FE7E8-176F-469E-AF2A-139DF19351B4}" type="pres">
      <dgm:prSet presAssocID="{47062A9E-CDC4-4CF0-974E-448FECC779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07410B-E73D-4035-AE69-F34333F46CCD}" srcId="{FD81C65F-4A96-49E2-994A-23C840306C3A}" destId="{47062A9E-CDC4-4CF0-974E-448FECC779A8}" srcOrd="2" destOrd="0" parTransId="{1D48742F-032D-4264-91A4-4229BF420490}" sibTransId="{7520C373-C149-4687-A7DE-638159BC032E}"/>
    <dgm:cxn modelId="{B1870B2B-EB85-4D06-A27E-0A1E6CE2478A}" type="presOf" srcId="{32EA1C7C-E315-4B0D-8227-EC407FE50E77}" destId="{D9F1E2C1-7BEB-42B8-BEFA-3C6214A929DF}" srcOrd="0" destOrd="0" presId="urn:microsoft.com/office/officeart/2018/2/layout/IconVerticalSolidList"/>
    <dgm:cxn modelId="{68535E68-EA6D-4915-8118-B8CDAB10BB83}" srcId="{FD81C65F-4A96-49E2-994A-23C840306C3A}" destId="{32EA1C7C-E315-4B0D-8227-EC407FE50E77}" srcOrd="1" destOrd="0" parTransId="{4D459401-1105-41F3-B4A5-B62DCD9738BA}" sibTransId="{7A4238E2-C0D5-4194-B1F3-F2B2D54A8F73}"/>
    <dgm:cxn modelId="{9B67D351-C831-44EC-9B1C-073A10BD5B89}" type="presOf" srcId="{71EBCE2E-9A53-4560-BE1A-1C651F201625}" destId="{3A3DECB1-E188-4069-8E44-3D831D99A517}" srcOrd="0" destOrd="0" presId="urn:microsoft.com/office/officeart/2018/2/layout/IconVerticalSolidList"/>
    <dgm:cxn modelId="{B419B97A-7F09-4FDE-B86E-435563A1141A}" type="presOf" srcId="{FD81C65F-4A96-49E2-994A-23C840306C3A}" destId="{9B9C1F9D-ABF0-49A9-A024-B58F43AA24B1}" srcOrd="0" destOrd="0" presId="urn:microsoft.com/office/officeart/2018/2/layout/IconVerticalSolidList"/>
    <dgm:cxn modelId="{D76ED298-1217-4F13-8811-7DB09AACE6C6}" type="presOf" srcId="{47062A9E-CDC4-4CF0-974E-448FECC779A8}" destId="{A92FE7E8-176F-469E-AF2A-139DF19351B4}" srcOrd="0" destOrd="0" presId="urn:microsoft.com/office/officeart/2018/2/layout/IconVerticalSolidList"/>
    <dgm:cxn modelId="{258CADF8-A2CD-4D85-A9AC-561BC4055A36}" srcId="{FD81C65F-4A96-49E2-994A-23C840306C3A}" destId="{71EBCE2E-9A53-4560-BE1A-1C651F201625}" srcOrd="0" destOrd="0" parTransId="{4B449306-8CF6-43ED-BC64-BA4ED8C3875F}" sibTransId="{8045B50E-E630-418D-A586-915465534E96}"/>
    <dgm:cxn modelId="{7229E54C-3018-47A0-B9E8-27DA12A2E5C4}" type="presParOf" srcId="{9B9C1F9D-ABF0-49A9-A024-B58F43AA24B1}" destId="{E0BB952C-1551-4AC5-88C6-543BB3373C5E}" srcOrd="0" destOrd="0" presId="urn:microsoft.com/office/officeart/2018/2/layout/IconVerticalSolidList"/>
    <dgm:cxn modelId="{01F7BC1E-F06F-48AA-8905-EB128342E225}" type="presParOf" srcId="{E0BB952C-1551-4AC5-88C6-543BB3373C5E}" destId="{F96789D6-2AD7-466A-A380-FC120C88CFE8}" srcOrd="0" destOrd="0" presId="urn:microsoft.com/office/officeart/2018/2/layout/IconVerticalSolidList"/>
    <dgm:cxn modelId="{BDCD3B53-D748-49DD-997A-DC341C145992}" type="presParOf" srcId="{E0BB952C-1551-4AC5-88C6-543BB3373C5E}" destId="{245907E2-49F2-4F78-9612-F7AFC1829C42}" srcOrd="1" destOrd="0" presId="urn:microsoft.com/office/officeart/2018/2/layout/IconVerticalSolidList"/>
    <dgm:cxn modelId="{596D30D6-56DE-4F44-B736-AFEA214DF7BD}" type="presParOf" srcId="{E0BB952C-1551-4AC5-88C6-543BB3373C5E}" destId="{721A68C7-305C-4CD3-9E6E-74018F3DE57F}" srcOrd="2" destOrd="0" presId="urn:microsoft.com/office/officeart/2018/2/layout/IconVerticalSolidList"/>
    <dgm:cxn modelId="{E1BDAC4E-DA3A-401F-BA0D-5C9448DB068D}" type="presParOf" srcId="{E0BB952C-1551-4AC5-88C6-543BB3373C5E}" destId="{3A3DECB1-E188-4069-8E44-3D831D99A517}" srcOrd="3" destOrd="0" presId="urn:microsoft.com/office/officeart/2018/2/layout/IconVerticalSolidList"/>
    <dgm:cxn modelId="{C31B9AB2-3CAE-40DF-85F2-F2E4ECEC111A}" type="presParOf" srcId="{9B9C1F9D-ABF0-49A9-A024-B58F43AA24B1}" destId="{67A62F75-B225-4C08-ABC5-2A94E6C44291}" srcOrd="1" destOrd="0" presId="urn:microsoft.com/office/officeart/2018/2/layout/IconVerticalSolidList"/>
    <dgm:cxn modelId="{0321A0F2-4249-4AB3-808F-6676C3099551}" type="presParOf" srcId="{9B9C1F9D-ABF0-49A9-A024-B58F43AA24B1}" destId="{A47B0A4D-8F5D-4A86-AD57-7E517D7B9C15}" srcOrd="2" destOrd="0" presId="urn:microsoft.com/office/officeart/2018/2/layout/IconVerticalSolidList"/>
    <dgm:cxn modelId="{AE6B2D79-75B4-455D-B9D3-4B8DB4132FCE}" type="presParOf" srcId="{A47B0A4D-8F5D-4A86-AD57-7E517D7B9C15}" destId="{D33972EF-8A85-46FD-BE33-1765A061E481}" srcOrd="0" destOrd="0" presId="urn:microsoft.com/office/officeart/2018/2/layout/IconVerticalSolidList"/>
    <dgm:cxn modelId="{71400181-5B94-46FA-8FA2-B6BBCDBDFF0B}" type="presParOf" srcId="{A47B0A4D-8F5D-4A86-AD57-7E517D7B9C15}" destId="{4F026C27-56DA-45B6-9891-2997C8934E69}" srcOrd="1" destOrd="0" presId="urn:microsoft.com/office/officeart/2018/2/layout/IconVerticalSolidList"/>
    <dgm:cxn modelId="{223F1BB3-C98B-4A4F-B0CE-531CA5EE53D7}" type="presParOf" srcId="{A47B0A4D-8F5D-4A86-AD57-7E517D7B9C15}" destId="{824E2157-8843-444F-97D3-38A25D580708}" srcOrd="2" destOrd="0" presId="urn:microsoft.com/office/officeart/2018/2/layout/IconVerticalSolidList"/>
    <dgm:cxn modelId="{F07B820F-255E-4EFA-B1E2-32495F0874E2}" type="presParOf" srcId="{A47B0A4D-8F5D-4A86-AD57-7E517D7B9C15}" destId="{D9F1E2C1-7BEB-42B8-BEFA-3C6214A929DF}" srcOrd="3" destOrd="0" presId="urn:microsoft.com/office/officeart/2018/2/layout/IconVerticalSolidList"/>
    <dgm:cxn modelId="{5CC8C84F-9B3D-42BB-A23D-3B0DF1CF3C6B}" type="presParOf" srcId="{9B9C1F9D-ABF0-49A9-A024-B58F43AA24B1}" destId="{F878963B-1C59-4D68-A00A-CE9CE9547789}" srcOrd="3" destOrd="0" presId="urn:microsoft.com/office/officeart/2018/2/layout/IconVerticalSolidList"/>
    <dgm:cxn modelId="{37265856-0E4F-47CD-B613-ACFE6A9EFCDA}" type="presParOf" srcId="{9B9C1F9D-ABF0-49A9-A024-B58F43AA24B1}" destId="{8D8DEFD7-F63B-44E6-83B8-6BA19566952B}" srcOrd="4" destOrd="0" presId="urn:microsoft.com/office/officeart/2018/2/layout/IconVerticalSolidList"/>
    <dgm:cxn modelId="{53F8A1AA-D055-4BF9-96F4-7E87E3758148}" type="presParOf" srcId="{8D8DEFD7-F63B-44E6-83B8-6BA19566952B}" destId="{E2BB046E-32D4-4735-B95E-5127D6B335CE}" srcOrd="0" destOrd="0" presId="urn:microsoft.com/office/officeart/2018/2/layout/IconVerticalSolidList"/>
    <dgm:cxn modelId="{4895515D-FC56-4B24-8706-8F5F89FED5E0}" type="presParOf" srcId="{8D8DEFD7-F63B-44E6-83B8-6BA19566952B}" destId="{C67A2A6D-CE9D-469A-BB2F-2E8913DBEAD2}" srcOrd="1" destOrd="0" presId="urn:microsoft.com/office/officeart/2018/2/layout/IconVerticalSolidList"/>
    <dgm:cxn modelId="{01E7B086-D5E1-4977-852D-7073B42FB322}" type="presParOf" srcId="{8D8DEFD7-F63B-44E6-83B8-6BA19566952B}" destId="{803563EC-E1D8-44B6-8A5C-735B065FB1EB}" srcOrd="2" destOrd="0" presId="urn:microsoft.com/office/officeart/2018/2/layout/IconVerticalSolidList"/>
    <dgm:cxn modelId="{D8D8AC88-3F47-47AE-8F30-9D546BD1690A}" type="presParOf" srcId="{8D8DEFD7-F63B-44E6-83B8-6BA19566952B}" destId="{A92FE7E8-176F-469E-AF2A-139DF1935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16F6AAD-20E1-498F-B9A1-F7F3842086A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C82E6D-60DB-4779-80B3-D88421CB7D82}">
      <dgm:prSet/>
      <dgm:spPr/>
      <dgm:t>
        <a:bodyPr/>
        <a:lstStyle/>
        <a:p>
          <a:r>
            <a:rPr lang="en-US"/>
            <a:t>Technology</a:t>
          </a:r>
        </a:p>
      </dgm:t>
    </dgm:pt>
    <dgm:pt modelId="{63978360-69C2-444B-A2AB-63DBC9DC6CBF}" type="parTrans" cxnId="{7DDA2A82-B3CA-466A-8082-1BE8A7A0D317}">
      <dgm:prSet/>
      <dgm:spPr/>
      <dgm:t>
        <a:bodyPr/>
        <a:lstStyle/>
        <a:p>
          <a:endParaRPr lang="en-US"/>
        </a:p>
      </dgm:t>
    </dgm:pt>
    <dgm:pt modelId="{193A1224-FC05-4FAE-BBD4-23CF7A2595E1}" type="sibTrans" cxnId="{7DDA2A82-B3CA-466A-8082-1BE8A7A0D317}">
      <dgm:prSet/>
      <dgm:spPr/>
      <dgm:t>
        <a:bodyPr/>
        <a:lstStyle/>
        <a:p>
          <a:endParaRPr lang="en-US"/>
        </a:p>
      </dgm:t>
    </dgm:pt>
    <dgm:pt modelId="{F9E2EEE7-96E7-4478-8463-A0BAE7496904}">
      <dgm:prSet/>
      <dgm:spPr/>
      <dgm:t>
        <a:bodyPr/>
        <a:lstStyle/>
        <a:p>
          <a:pPr rtl="0"/>
          <a:r>
            <a:rPr lang="en-US">
              <a:latin typeface="Calibri"/>
            </a:rPr>
            <a:t>Development:</a:t>
          </a:r>
        </a:p>
      </dgm:t>
    </dgm:pt>
    <dgm:pt modelId="{82E3E4CA-8C0F-4E40-8A6F-8CC17D102512}" type="parTrans" cxnId="{5FD4CEE8-E302-447A-AD7E-D4E5873808F0}">
      <dgm:prSet/>
      <dgm:spPr/>
      <dgm:t>
        <a:bodyPr/>
        <a:lstStyle/>
        <a:p>
          <a:endParaRPr lang="en-US"/>
        </a:p>
      </dgm:t>
    </dgm:pt>
    <dgm:pt modelId="{4E0098D9-DC25-41FE-A9FD-C857EA6AD75F}" type="sibTrans" cxnId="{5FD4CEE8-E302-447A-AD7E-D4E5873808F0}">
      <dgm:prSet/>
      <dgm:spPr/>
      <dgm:t>
        <a:bodyPr/>
        <a:lstStyle/>
        <a:p>
          <a:endParaRPr lang="en-US"/>
        </a:p>
      </dgm:t>
    </dgm:pt>
    <dgm:pt modelId="{6C72449A-FB27-495D-959D-E2A47D6BB1D5}">
      <dgm:prSet/>
      <dgm:spPr/>
      <dgm:t>
        <a:bodyPr/>
        <a:lstStyle/>
        <a:p>
          <a:r>
            <a:rPr lang="en-US"/>
            <a:t>Techniques</a:t>
          </a:r>
        </a:p>
      </dgm:t>
    </dgm:pt>
    <dgm:pt modelId="{6EE2B0B2-C80F-4E6C-A442-2F3B0A88E889}" type="parTrans" cxnId="{39CF64C9-1D8E-49D3-BE7B-954FA1ECF037}">
      <dgm:prSet/>
      <dgm:spPr/>
      <dgm:t>
        <a:bodyPr/>
        <a:lstStyle/>
        <a:p>
          <a:endParaRPr lang="en-US"/>
        </a:p>
      </dgm:t>
    </dgm:pt>
    <dgm:pt modelId="{BF720B4A-510D-4525-B7E1-E941A2EC6AE8}" type="sibTrans" cxnId="{39CF64C9-1D8E-49D3-BE7B-954FA1ECF037}">
      <dgm:prSet/>
      <dgm:spPr/>
      <dgm:t>
        <a:bodyPr/>
        <a:lstStyle/>
        <a:p>
          <a:endParaRPr lang="en-US"/>
        </a:p>
      </dgm:t>
    </dgm:pt>
    <dgm:pt modelId="{FBB17A64-B5D5-44EB-A2CB-98FBFC6C37F4}">
      <dgm:prSet/>
      <dgm:spPr/>
      <dgm:t>
        <a:bodyPr/>
        <a:lstStyle/>
        <a:p>
          <a:r>
            <a:rPr lang="en-US">
              <a:latin typeface="Calibri"/>
            </a:rPr>
            <a:t>Anchors</a:t>
          </a:r>
          <a:endParaRPr lang="en-US"/>
        </a:p>
      </dgm:t>
    </dgm:pt>
    <dgm:pt modelId="{1B2C5A3B-AB3E-4312-8792-D4BEC94FF49F}" type="parTrans" cxnId="{C04E34CC-4377-48F1-9886-05213076EEFA}">
      <dgm:prSet/>
      <dgm:spPr/>
      <dgm:t>
        <a:bodyPr/>
        <a:lstStyle/>
        <a:p>
          <a:endParaRPr lang="en-US"/>
        </a:p>
      </dgm:t>
    </dgm:pt>
    <dgm:pt modelId="{172EAF47-1B64-4006-AC35-748E74AE2EBA}" type="sibTrans" cxnId="{C04E34CC-4377-48F1-9886-05213076EEFA}">
      <dgm:prSet/>
      <dgm:spPr/>
      <dgm:t>
        <a:bodyPr/>
        <a:lstStyle/>
        <a:p>
          <a:endParaRPr lang="en-US"/>
        </a:p>
      </dgm:t>
    </dgm:pt>
    <dgm:pt modelId="{0D726952-3C5C-4B4C-8350-D0FA07EC2AB9}">
      <dgm:prSet/>
      <dgm:spPr/>
      <dgm:t>
        <a:bodyPr/>
        <a:lstStyle/>
        <a:p>
          <a:r>
            <a:rPr lang="en-US">
              <a:latin typeface="Calibri"/>
            </a:rPr>
            <a:t>LIME</a:t>
          </a:r>
          <a:endParaRPr lang="en-US"/>
        </a:p>
      </dgm:t>
    </dgm:pt>
    <dgm:pt modelId="{D86C1D64-6925-4DD8-8409-A7D54D64563C}" type="parTrans" cxnId="{B109ED82-28C1-4645-8420-EAF8E6809F36}">
      <dgm:prSet/>
      <dgm:spPr/>
      <dgm:t>
        <a:bodyPr/>
        <a:lstStyle/>
        <a:p>
          <a:endParaRPr lang="en-US"/>
        </a:p>
      </dgm:t>
    </dgm:pt>
    <dgm:pt modelId="{89567476-B7E2-4808-BB33-DA6A41710DF5}" type="sibTrans" cxnId="{B109ED82-28C1-4645-8420-EAF8E6809F36}">
      <dgm:prSet/>
      <dgm:spPr/>
      <dgm:t>
        <a:bodyPr/>
        <a:lstStyle/>
        <a:p>
          <a:endParaRPr lang="en-US"/>
        </a:p>
      </dgm:t>
    </dgm:pt>
    <dgm:pt modelId="{94BDEC61-E26D-4AAD-B6CB-4B236DF46EB3}">
      <dgm:prSet/>
      <dgm:spPr/>
      <dgm:t>
        <a:bodyPr/>
        <a:lstStyle/>
        <a:p>
          <a:pPr rtl="0"/>
          <a:r>
            <a:rPr lang="en-US">
              <a:latin typeface="Calibri"/>
            </a:rPr>
            <a:t>SHAP </a:t>
          </a:r>
          <a:endParaRPr lang="en-US"/>
        </a:p>
      </dgm:t>
    </dgm:pt>
    <dgm:pt modelId="{7E241F77-0126-4776-B3D9-0E0844AD6BE5}" type="parTrans" cxnId="{89AD019D-70A2-40F0-82D9-3BF02CE0B329}">
      <dgm:prSet/>
      <dgm:spPr/>
      <dgm:t>
        <a:bodyPr/>
        <a:lstStyle/>
        <a:p>
          <a:endParaRPr lang="en-US"/>
        </a:p>
      </dgm:t>
    </dgm:pt>
    <dgm:pt modelId="{910CA913-B4BE-4F1E-96C4-59EE3532012C}" type="sibTrans" cxnId="{89AD019D-70A2-40F0-82D9-3BF02CE0B329}">
      <dgm:prSet/>
      <dgm:spPr/>
      <dgm:t>
        <a:bodyPr/>
        <a:lstStyle/>
        <a:p>
          <a:endParaRPr lang="en-US"/>
        </a:p>
      </dgm:t>
    </dgm:pt>
    <dgm:pt modelId="{B2B1B77A-5432-4C63-AAAA-93B1F2FDF9C1}">
      <dgm:prSet phldr="0"/>
      <dgm:spPr/>
      <dgm:t>
        <a:bodyPr/>
        <a:lstStyle/>
        <a:p>
          <a:pPr rtl="0"/>
          <a:r>
            <a:rPr lang="en-US">
              <a:latin typeface="Calibri"/>
            </a:rPr>
            <a:t>Web Technologies</a:t>
          </a:r>
        </a:p>
      </dgm:t>
    </dgm:pt>
    <dgm:pt modelId="{7513C9C0-2A8E-4DA7-8A4A-971B9FE8ED38}" type="parTrans" cxnId="{55986CB6-B100-4CAF-86EC-FD3370254FD6}">
      <dgm:prSet/>
      <dgm:spPr/>
    </dgm:pt>
    <dgm:pt modelId="{EBBF553E-AA73-4BAD-BAF8-8EF4A89C6984}" type="sibTrans" cxnId="{55986CB6-B100-4CAF-86EC-FD3370254FD6}">
      <dgm:prSet/>
      <dgm:spPr/>
    </dgm:pt>
    <dgm:pt modelId="{22E83F25-B732-4A60-A6E3-763F4AA2DA46}">
      <dgm:prSet phldr="0"/>
      <dgm:spPr/>
      <dgm:t>
        <a:bodyPr/>
        <a:lstStyle/>
        <a:p>
          <a:r>
            <a:rPr lang="en-US">
              <a:latin typeface="Calibri"/>
            </a:rPr>
            <a:t>Python</a:t>
          </a:r>
          <a:endParaRPr lang="en-US"/>
        </a:p>
      </dgm:t>
    </dgm:pt>
    <dgm:pt modelId="{4155E80E-56E0-4861-9BFF-EBF11D7062FE}" type="parTrans" cxnId="{9B020A74-5F0B-4E91-99AE-FC1706FEC35A}">
      <dgm:prSet/>
      <dgm:spPr/>
    </dgm:pt>
    <dgm:pt modelId="{6B84A1C0-AC21-4E1C-9C9D-CD2126B9DF55}" type="sibTrans" cxnId="{9B020A74-5F0B-4E91-99AE-FC1706FEC35A}">
      <dgm:prSet/>
      <dgm:spPr/>
    </dgm:pt>
    <dgm:pt modelId="{BE0D20BC-864B-4C7E-80AD-FB4AF2818862}">
      <dgm:prSet phldr="0"/>
      <dgm:spPr/>
      <dgm:t>
        <a:bodyPr/>
        <a:lstStyle/>
        <a:p>
          <a:pPr rtl="0"/>
          <a:r>
            <a:rPr lang="en-US">
              <a:latin typeface="Calibri"/>
            </a:rPr>
            <a:t>Rest APIs using Flask</a:t>
          </a:r>
        </a:p>
      </dgm:t>
    </dgm:pt>
    <dgm:pt modelId="{C515E979-9BF1-4426-AC31-50BB22F46E9A}" type="parTrans" cxnId="{D3C99295-A02E-49DE-88B2-0BD11108A6BE}">
      <dgm:prSet/>
      <dgm:spPr/>
    </dgm:pt>
    <dgm:pt modelId="{21540420-D752-4569-A5D3-769E0FB6CA82}" type="sibTrans" cxnId="{D3C99295-A02E-49DE-88B2-0BD11108A6BE}">
      <dgm:prSet/>
      <dgm:spPr/>
    </dgm:pt>
    <dgm:pt modelId="{69C19142-8A00-4B34-A844-3A2FA3B6C284}">
      <dgm:prSet phldr="0"/>
      <dgm:spPr/>
      <dgm:t>
        <a:bodyPr/>
        <a:lstStyle/>
        <a:p>
          <a:pPr rtl="0"/>
          <a:r>
            <a:rPr lang="en-US">
              <a:latin typeface="Calibri"/>
            </a:rPr>
            <a:t>Front End:</a:t>
          </a:r>
        </a:p>
      </dgm:t>
    </dgm:pt>
    <dgm:pt modelId="{F38EEEFA-2518-4AB9-AE75-D8607FE144EA}" type="parTrans" cxnId="{6A9585D7-C806-4578-AA35-FEA5383E4B1E}">
      <dgm:prSet/>
      <dgm:spPr/>
    </dgm:pt>
    <dgm:pt modelId="{5F33FC1C-3BC6-4B66-B9FC-1EC8DEF4315E}" type="sibTrans" cxnId="{6A9585D7-C806-4578-AA35-FEA5383E4B1E}">
      <dgm:prSet/>
      <dgm:spPr/>
    </dgm:pt>
    <dgm:pt modelId="{A29B7241-1D5D-4AF0-BB6A-896DD20C5B34}">
      <dgm:prSet phldr="0"/>
      <dgm:spPr/>
      <dgm:t>
        <a:bodyPr/>
        <a:lstStyle/>
        <a:p>
          <a:r>
            <a:rPr lang="en-US">
              <a:latin typeface="Calibri"/>
            </a:rPr>
            <a:t>React.js</a:t>
          </a:r>
          <a:endParaRPr lang="en-US"/>
        </a:p>
      </dgm:t>
    </dgm:pt>
    <dgm:pt modelId="{7EAF5EA2-CE51-47D6-8298-0478F278F6C9}" type="parTrans" cxnId="{0AF2A88E-7311-4361-B2FD-61C32EB9837A}">
      <dgm:prSet/>
      <dgm:spPr/>
    </dgm:pt>
    <dgm:pt modelId="{E7FD42D1-BCF1-4F6B-9313-6231E079C480}" type="sibTrans" cxnId="{0AF2A88E-7311-4361-B2FD-61C32EB9837A}">
      <dgm:prSet/>
      <dgm:spPr/>
    </dgm:pt>
    <dgm:pt modelId="{CEC336E7-DCF8-435B-A983-DBEE12554663}">
      <dgm:prSet phldr="0"/>
      <dgm:spPr/>
      <dgm:t>
        <a:bodyPr/>
        <a:lstStyle/>
        <a:p>
          <a:pPr rtl="0"/>
          <a:r>
            <a:rPr lang="en-US">
              <a:latin typeface="Calibri"/>
            </a:rPr>
            <a:t>Integrated Gradients</a:t>
          </a:r>
        </a:p>
      </dgm:t>
    </dgm:pt>
    <dgm:pt modelId="{3D742562-A7C7-469F-B24E-09B09F98146D}" type="parTrans" cxnId="{6C22A4ED-02CA-496C-8C04-18F264B81DEB}">
      <dgm:prSet/>
      <dgm:spPr/>
    </dgm:pt>
    <dgm:pt modelId="{0F5D097D-1AD9-4DC0-A55A-1145B5B8C730}" type="sibTrans" cxnId="{6C22A4ED-02CA-496C-8C04-18F264B81DEB}">
      <dgm:prSet/>
      <dgm:spPr/>
    </dgm:pt>
    <dgm:pt modelId="{9859A848-CC5D-44FE-86FC-03BBD947649E}" type="pres">
      <dgm:prSet presAssocID="{816F6AAD-20E1-498F-B9A1-F7F3842086AC}" presName="linear" presStyleCnt="0">
        <dgm:presLayoutVars>
          <dgm:dir/>
          <dgm:animLvl val="lvl"/>
          <dgm:resizeHandles val="exact"/>
        </dgm:presLayoutVars>
      </dgm:prSet>
      <dgm:spPr/>
    </dgm:pt>
    <dgm:pt modelId="{EDC4136C-5C19-4359-86DA-76A51001D8A3}" type="pres">
      <dgm:prSet presAssocID="{E4C82E6D-60DB-4779-80B3-D88421CB7D82}" presName="parentLin" presStyleCnt="0"/>
      <dgm:spPr/>
    </dgm:pt>
    <dgm:pt modelId="{1137794E-201E-422B-BFFE-53CE7F8BDD47}" type="pres">
      <dgm:prSet presAssocID="{E4C82E6D-60DB-4779-80B3-D88421CB7D82}" presName="parentLeftMargin" presStyleLbl="node1" presStyleIdx="0" presStyleCnt="2"/>
      <dgm:spPr/>
    </dgm:pt>
    <dgm:pt modelId="{2FCD3603-6B8B-4615-8EE1-DD983CBE58B7}" type="pres">
      <dgm:prSet presAssocID="{E4C82E6D-60DB-4779-80B3-D88421CB7D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313AD68-E5CF-4943-8FA7-0094C09D7EBB}" type="pres">
      <dgm:prSet presAssocID="{E4C82E6D-60DB-4779-80B3-D88421CB7D82}" presName="negativeSpace" presStyleCnt="0"/>
      <dgm:spPr/>
    </dgm:pt>
    <dgm:pt modelId="{3F2B6F29-407B-4756-9739-5C7A52E66EC7}" type="pres">
      <dgm:prSet presAssocID="{E4C82E6D-60DB-4779-80B3-D88421CB7D82}" presName="childText" presStyleLbl="conFgAcc1" presStyleIdx="0" presStyleCnt="2">
        <dgm:presLayoutVars>
          <dgm:bulletEnabled val="1"/>
        </dgm:presLayoutVars>
      </dgm:prSet>
      <dgm:spPr/>
    </dgm:pt>
    <dgm:pt modelId="{5891A6B2-142D-485F-9D66-B271C97CC0B4}" type="pres">
      <dgm:prSet presAssocID="{193A1224-FC05-4FAE-BBD4-23CF7A2595E1}" presName="spaceBetweenRectangles" presStyleCnt="0"/>
      <dgm:spPr/>
    </dgm:pt>
    <dgm:pt modelId="{8D6FA0C8-5778-4DF1-AFDE-E33AD8A5BACE}" type="pres">
      <dgm:prSet presAssocID="{6C72449A-FB27-495D-959D-E2A47D6BB1D5}" presName="parentLin" presStyleCnt="0"/>
      <dgm:spPr/>
    </dgm:pt>
    <dgm:pt modelId="{BD643743-5BC5-44C9-A3EC-993A99A9621A}" type="pres">
      <dgm:prSet presAssocID="{6C72449A-FB27-495D-959D-E2A47D6BB1D5}" presName="parentLeftMargin" presStyleLbl="node1" presStyleIdx="0" presStyleCnt="2"/>
      <dgm:spPr/>
    </dgm:pt>
    <dgm:pt modelId="{FB3DE6A4-BF7C-4F52-803A-798D123D4EE3}" type="pres">
      <dgm:prSet presAssocID="{6C72449A-FB27-495D-959D-E2A47D6BB1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13FBA94-604A-4ACA-B49F-F956430F4A32}" type="pres">
      <dgm:prSet presAssocID="{6C72449A-FB27-495D-959D-E2A47D6BB1D5}" presName="negativeSpace" presStyleCnt="0"/>
      <dgm:spPr/>
    </dgm:pt>
    <dgm:pt modelId="{A002F10E-9658-4F73-B10A-5EFC265082CA}" type="pres">
      <dgm:prSet presAssocID="{6C72449A-FB27-495D-959D-E2A47D6BB1D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97B8D04-08B0-4B41-A85B-B85D900BD976}" type="presOf" srcId="{94BDEC61-E26D-4AAD-B6CB-4B236DF46EB3}" destId="{A002F10E-9658-4F73-B10A-5EFC265082CA}" srcOrd="0" destOrd="2" presId="urn:microsoft.com/office/officeart/2005/8/layout/list1"/>
    <dgm:cxn modelId="{AE72C709-DC05-4328-8D6A-F8E5806F6F14}" type="presOf" srcId="{0D726952-3C5C-4B4C-8350-D0FA07EC2AB9}" destId="{A002F10E-9658-4F73-B10A-5EFC265082CA}" srcOrd="0" destOrd="1" presId="urn:microsoft.com/office/officeart/2005/8/layout/list1"/>
    <dgm:cxn modelId="{05BB5710-CE96-4C68-A888-D4785FFD9324}" type="presOf" srcId="{6C72449A-FB27-495D-959D-E2A47D6BB1D5}" destId="{BD643743-5BC5-44C9-A3EC-993A99A9621A}" srcOrd="0" destOrd="0" presId="urn:microsoft.com/office/officeart/2005/8/layout/list1"/>
    <dgm:cxn modelId="{1D96AA23-EBE5-44D2-A88F-AE045F3BD8F8}" type="presOf" srcId="{E4C82E6D-60DB-4779-80B3-D88421CB7D82}" destId="{2FCD3603-6B8B-4615-8EE1-DD983CBE58B7}" srcOrd="1" destOrd="0" presId="urn:microsoft.com/office/officeart/2005/8/layout/list1"/>
    <dgm:cxn modelId="{A6575830-E455-453E-AF64-2594777B3487}" type="presOf" srcId="{69C19142-8A00-4B34-A844-3A2FA3B6C284}" destId="{3F2B6F29-407B-4756-9739-5C7A52E66EC7}" srcOrd="0" destOrd="4" presId="urn:microsoft.com/office/officeart/2005/8/layout/list1"/>
    <dgm:cxn modelId="{BC72675D-2E45-4E60-A38B-C1F1693F7DC8}" type="presOf" srcId="{E4C82E6D-60DB-4779-80B3-D88421CB7D82}" destId="{1137794E-201E-422B-BFFE-53CE7F8BDD47}" srcOrd="0" destOrd="0" presId="urn:microsoft.com/office/officeart/2005/8/layout/list1"/>
    <dgm:cxn modelId="{9B020A74-5F0B-4E91-99AE-FC1706FEC35A}" srcId="{F9E2EEE7-96E7-4478-8463-A0BAE7496904}" destId="{22E83F25-B732-4A60-A6E3-763F4AA2DA46}" srcOrd="0" destOrd="0" parTransId="{4155E80E-56E0-4861-9BFF-EBF11D7062FE}" sibTransId="{6B84A1C0-AC21-4E1C-9C9D-CD2126B9DF55}"/>
    <dgm:cxn modelId="{04B60358-60BC-42E6-84F3-F99D892EF808}" type="presOf" srcId="{B2B1B77A-5432-4C63-AAAA-93B1F2FDF9C1}" destId="{3F2B6F29-407B-4756-9739-5C7A52E66EC7}" srcOrd="0" destOrd="2" presId="urn:microsoft.com/office/officeart/2005/8/layout/list1"/>
    <dgm:cxn modelId="{3C753659-EDB0-4316-ACC6-80162F435441}" type="presOf" srcId="{A29B7241-1D5D-4AF0-BB6A-896DD20C5B34}" destId="{3F2B6F29-407B-4756-9739-5C7A52E66EC7}" srcOrd="0" destOrd="5" presId="urn:microsoft.com/office/officeart/2005/8/layout/list1"/>
    <dgm:cxn modelId="{39946B59-ABA5-4FED-86FD-6A1A7276FD5B}" type="presOf" srcId="{22E83F25-B732-4A60-A6E3-763F4AA2DA46}" destId="{3F2B6F29-407B-4756-9739-5C7A52E66EC7}" srcOrd="0" destOrd="1" presId="urn:microsoft.com/office/officeart/2005/8/layout/list1"/>
    <dgm:cxn modelId="{7DDA2A82-B3CA-466A-8082-1BE8A7A0D317}" srcId="{816F6AAD-20E1-498F-B9A1-F7F3842086AC}" destId="{E4C82E6D-60DB-4779-80B3-D88421CB7D82}" srcOrd="0" destOrd="0" parTransId="{63978360-69C2-444B-A2AB-63DBC9DC6CBF}" sibTransId="{193A1224-FC05-4FAE-BBD4-23CF7A2595E1}"/>
    <dgm:cxn modelId="{B109ED82-28C1-4645-8420-EAF8E6809F36}" srcId="{6C72449A-FB27-495D-959D-E2A47D6BB1D5}" destId="{0D726952-3C5C-4B4C-8350-D0FA07EC2AB9}" srcOrd="1" destOrd="0" parTransId="{D86C1D64-6925-4DD8-8409-A7D54D64563C}" sibTransId="{89567476-B7E2-4808-BB33-DA6A41710DF5}"/>
    <dgm:cxn modelId="{0AF2A88E-7311-4361-B2FD-61C32EB9837A}" srcId="{69C19142-8A00-4B34-A844-3A2FA3B6C284}" destId="{A29B7241-1D5D-4AF0-BB6A-896DD20C5B34}" srcOrd="0" destOrd="0" parTransId="{7EAF5EA2-CE51-47D6-8298-0478F278F6C9}" sibTransId="{E7FD42D1-BCF1-4F6B-9313-6231E079C480}"/>
    <dgm:cxn modelId="{D3C99295-A02E-49DE-88B2-0BD11108A6BE}" srcId="{B2B1B77A-5432-4C63-AAAA-93B1F2FDF9C1}" destId="{BE0D20BC-864B-4C7E-80AD-FB4AF2818862}" srcOrd="0" destOrd="0" parTransId="{C515E979-9BF1-4426-AC31-50BB22F46E9A}" sibTransId="{21540420-D752-4569-A5D3-769E0FB6CA82}"/>
    <dgm:cxn modelId="{89AD019D-70A2-40F0-82D9-3BF02CE0B329}" srcId="{6C72449A-FB27-495D-959D-E2A47D6BB1D5}" destId="{94BDEC61-E26D-4AAD-B6CB-4B236DF46EB3}" srcOrd="2" destOrd="0" parTransId="{7E241F77-0126-4776-B3D9-0E0844AD6BE5}" sibTransId="{910CA913-B4BE-4F1E-96C4-59EE3532012C}"/>
    <dgm:cxn modelId="{76702EAD-24FF-44EC-8A24-587CA7A8FB3B}" type="presOf" srcId="{BE0D20BC-864B-4C7E-80AD-FB4AF2818862}" destId="{3F2B6F29-407B-4756-9739-5C7A52E66EC7}" srcOrd="0" destOrd="3" presId="urn:microsoft.com/office/officeart/2005/8/layout/list1"/>
    <dgm:cxn modelId="{A870F1B0-1F92-4F07-A3FB-BCCB8D6ED2EA}" type="presOf" srcId="{CEC336E7-DCF8-435B-A983-DBEE12554663}" destId="{A002F10E-9658-4F73-B10A-5EFC265082CA}" srcOrd="0" destOrd="3" presId="urn:microsoft.com/office/officeart/2005/8/layout/list1"/>
    <dgm:cxn modelId="{55986CB6-B100-4CAF-86EC-FD3370254FD6}" srcId="{E4C82E6D-60DB-4779-80B3-D88421CB7D82}" destId="{B2B1B77A-5432-4C63-AAAA-93B1F2FDF9C1}" srcOrd="1" destOrd="0" parTransId="{7513C9C0-2A8E-4DA7-8A4A-971B9FE8ED38}" sibTransId="{EBBF553E-AA73-4BAD-BAF8-8EF4A89C6984}"/>
    <dgm:cxn modelId="{65EB1EBA-0B17-4739-955D-AAFFD77DA456}" type="presOf" srcId="{FBB17A64-B5D5-44EB-A2CB-98FBFC6C37F4}" destId="{A002F10E-9658-4F73-B10A-5EFC265082CA}" srcOrd="0" destOrd="0" presId="urn:microsoft.com/office/officeart/2005/8/layout/list1"/>
    <dgm:cxn modelId="{39CF64C9-1D8E-49D3-BE7B-954FA1ECF037}" srcId="{816F6AAD-20E1-498F-B9A1-F7F3842086AC}" destId="{6C72449A-FB27-495D-959D-E2A47D6BB1D5}" srcOrd="1" destOrd="0" parTransId="{6EE2B0B2-C80F-4E6C-A442-2F3B0A88E889}" sibTransId="{BF720B4A-510D-4525-B7E1-E941A2EC6AE8}"/>
    <dgm:cxn modelId="{C04E34CC-4377-48F1-9886-05213076EEFA}" srcId="{6C72449A-FB27-495D-959D-E2A47D6BB1D5}" destId="{FBB17A64-B5D5-44EB-A2CB-98FBFC6C37F4}" srcOrd="0" destOrd="0" parTransId="{1B2C5A3B-AB3E-4312-8792-D4BEC94FF49F}" sibTransId="{172EAF47-1B64-4006-AC35-748E74AE2EBA}"/>
    <dgm:cxn modelId="{0C7FA8D0-1798-4D7B-9A1A-1609B324A3C3}" type="presOf" srcId="{816F6AAD-20E1-498F-B9A1-F7F3842086AC}" destId="{9859A848-CC5D-44FE-86FC-03BBD947649E}" srcOrd="0" destOrd="0" presId="urn:microsoft.com/office/officeart/2005/8/layout/list1"/>
    <dgm:cxn modelId="{5465D1D1-7E15-4C7E-99F0-2684A0C6BD7E}" type="presOf" srcId="{F9E2EEE7-96E7-4478-8463-A0BAE7496904}" destId="{3F2B6F29-407B-4756-9739-5C7A52E66EC7}" srcOrd="0" destOrd="0" presId="urn:microsoft.com/office/officeart/2005/8/layout/list1"/>
    <dgm:cxn modelId="{DB2AA7D6-019B-4867-9983-C25CDC39C277}" type="presOf" srcId="{6C72449A-FB27-495D-959D-E2A47D6BB1D5}" destId="{FB3DE6A4-BF7C-4F52-803A-798D123D4EE3}" srcOrd="1" destOrd="0" presId="urn:microsoft.com/office/officeart/2005/8/layout/list1"/>
    <dgm:cxn modelId="{6A9585D7-C806-4578-AA35-FEA5383E4B1E}" srcId="{E4C82E6D-60DB-4779-80B3-D88421CB7D82}" destId="{69C19142-8A00-4B34-A844-3A2FA3B6C284}" srcOrd="2" destOrd="0" parTransId="{F38EEEFA-2518-4AB9-AE75-D8607FE144EA}" sibTransId="{5F33FC1C-3BC6-4B66-B9FC-1EC8DEF4315E}"/>
    <dgm:cxn modelId="{5FD4CEE8-E302-447A-AD7E-D4E5873808F0}" srcId="{E4C82E6D-60DB-4779-80B3-D88421CB7D82}" destId="{F9E2EEE7-96E7-4478-8463-A0BAE7496904}" srcOrd="0" destOrd="0" parTransId="{82E3E4CA-8C0F-4E40-8A6F-8CC17D102512}" sibTransId="{4E0098D9-DC25-41FE-A9FD-C857EA6AD75F}"/>
    <dgm:cxn modelId="{6C22A4ED-02CA-496C-8C04-18F264B81DEB}" srcId="{6C72449A-FB27-495D-959D-E2A47D6BB1D5}" destId="{CEC336E7-DCF8-435B-A983-DBEE12554663}" srcOrd="3" destOrd="0" parTransId="{3D742562-A7C7-469F-B24E-09B09F98146D}" sibTransId="{0F5D097D-1AD9-4DC0-A55A-1145B5B8C730}"/>
    <dgm:cxn modelId="{FD229679-9D49-4650-A8B5-E3FC0F5242DD}" type="presParOf" srcId="{9859A848-CC5D-44FE-86FC-03BBD947649E}" destId="{EDC4136C-5C19-4359-86DA-76A51001D8A3}" srcOrd="0" destOrd="0" presId="urn:microsoft.com/office/officeart/2005/8/layout/list1"/>
    <dgm:cxn modelId="{9295B186-26A3-48FD-BE52-E48F83ECDBE4}" type="presParOf" srcId="{EDC4136C-5C19-4359-86DA-76A51001D8A3}" destId="{1137794E-201E-422B-BFFE-53CE7F8BDD47}" srcOrd="0" destOrd="0" presId="urn:microsoft.com/office/officeart/2005/8/layout/list1"/>
    <dgm:cxn modelId="{E8408873-8753-4F6D-AD9D-02A78537957D}" type="presParOf" srcId="{EDC4136C-5C19-4359-86DA-76A51001D8A3}" destId="{2FCD3603-6B8B-4615-8EE1-DD983CBE58B7}" srcOrd="1" destOrd="0" presId="urn:microsoft.com/office/officeart/2005/8/layout/list1"/>
    <dgm:cxn modelId="{92D4CD76-DEC4-4623-A839-E0AA8D1AFC1C}" type="presParOf" srcId="{9859A848-CC5D-44FE-86FC-03BBD947649E}" destId="{4313AD68-E5CF-4943-8FA7-0094C09D7EBB}" srcOrd="1" destOrd="0" presId="urn:microsoft.com/office/officeart/2005/8/layout/list1"/>
    <dgm:cxn modelId="{FA78A854-ED8E-4CC7-8384-60198ADFB83E}" type="presParOf" srcId="{9859A848-CC5D-44FE-86FC-03BBD947649E}" destId="{3F2B6F29-407B-4756-9739-5C7A52E66EC7}" srcOrd="2" destOrd="0" presId="urn:microsoft.com/office/officeart/2005/8/layout/list1"/>
    <dgm:cxn modelId="{F9ADFFC0-B680-4051-AF6D-75A9624F0E0F}" type="presParOf" srcId="{9859A848-CC5D-44FE-86FC-03BBD947649E}" destId="{5891A6B2-142D-485F-9D66-B271C97CC0B4}" srcOrd="3" destOrd="0" presId="urn:microsoft.com/office/officeart/2005/8/layout/list1"/>
    <dgm:cxn modelId="{D9CED3CD-FAA1-49CA-A356-6C3703EE96CD}" type="presParOf" srcId="{9859A848-CC5D-44FE-86FC-03BBD947649E}" destId="{8D6FA0C8-5778-4DF1-AFDE-E33AD8A5BACE}" srcOrd="4" destOrd="0" presId="urn:microsoft.com/office/officeart/2005/8/layout/list1"/>
    <dgm:cxn modelId="{C62185F6-383E-4CBD-AA21-D08969F87D8E}" type="presParOf" srcId="{8D6FA0C8-5778-4DF1-AFDE-E33AD8A5BACE}" destId="{BD643743-5BC5-44C9-A3EC-993A99A9621A}" srcOrd="0" destOrd="0" presId="urn:microsoft.com/office/officeart/2005/8/layout/list1"/>
    <dgm:cxn modelId="{426E4971-60C4-401E-8306-39F584379331}" type="presParOf" srcId="{8D6FA0C8-5778-4DF1-AFDE-E33AD8A5BACE}" destId="{FB3DE6A4-BF7C-4F52-803A-798D123D4EE3}" srcOrd="1" destOrd="0" presId="urn:microsoft.com/office/officeart/2005/8/layout/list1"/>
    <dgm:cxn modelId="{068DDDD7-0D11-4B30-AF67-9A33EC8C9C76}" type="presParOf" srcId="{9859A848-CC5D-44FE-86FC-03BBD947649E}" destId="{113FBA94-604A-4ACA-B49F-F956430F4A32}" srcOrd="5" destOrd="0" presId="urn:microsoft.com/office/officeart/2005/8/layout/list1"/>
    <dgm:cxn modelId="{180DE9C2-0C82-4425-85E9-BB3A5A2E9EE2}" type="presParOf" srcId="{9859A848-CC5D-44FE-86FC-03BBD947649E}" destId="{A002F10E-9658-4F73-B10A-5EFC265082C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EA7174B-0CF7-4C66-8436-12EE16FCC37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CDED42-97A2-46C9-B1FA-064C68490FBC}">
      <dgm:prSet/>
      <dgm:spPr/>
      <dgm:t>
        <a:bodyPr/>
        <a:lstStyle/>
        <a:p>
          <a:r>
            <a:rPr lang="en-GB"/>
            <a:t>Specific Objective</a:t>
          </a:r>
          <a:endParaRPr lang="en-US"/>
        </a:p>
      </dgm:t>
    </dgm:pt>
    <dgm:pt modelId="{C251CC87-2E45-4D26-995A-0CDF6EB0C13E}" type="parTrans" cxnId="{48A0E535-1A54-458B-A02C-4EB71FFD9A69}">
      <dgm:prSet/>
      <dgm:spPr/>
      <dgm:t>
        <a:bodyPr/>
        <a:lstStyle/>
        <a:p>
          <a:endParaRPr lang="en-US"/>
        </a:p>
      </dgm:t>
    </dgm:pt>
    <dgm:pt modelId="{EC1CC172-5248-4FB2-A8EC-A7132C737DE6}" type="sibTrans" cxnId="{48A0E535-1A54-458B-A02C-4EB71FFD9A69}">
      <dgm:prSet/>
      <dgm:spPr/>
      <dgm:t>
        <a:bodyPr/>
        <a:lstStyle/>
        <a:p>
          <a:endParaRPr lang="en-US"/>
        </a:p>
      </dgm:t>
    </dgm:pt>
    <dgm:pt modelId="{82205E3B-6E6F-430F-9DCA-A86A643830E8}">
      <dgm:prSet/>
      <dgm:spPr/>
      <dgm:t>
        <a:bodyPr/>
        <a:lstStyle/>
        <a:p>
          <a:pPr rtl="0"/>
          <a:r>
            <a:rPr lang="en-GB"/>
            <a:t>To Enhance the model interpretability of k-NN model overcoming ‘Curse of Dimensionality’ problem</a:t>
          </a:r>
          <a:endParaRPr lang="en-US"/>
        </a:p>
      </dgm:t>
    </dgm:pt>
    <dgm:pt modelId="{0A8C57E8-998A-435C-84CD-181CBC5BC816}" type="parTrans" cxnId="{C94BF227-8F85-4E1A-A5A2-2C5CA8B9BF27}">
      <dgm:prSet/>
      <dgm:spPr/>
      <dgm:t>
        <a:bodyPr/>
        <a:lstStyle/>
        <a:p>
          <a:endParaRPr lang="en-US"/>
        </a:p>
      </dgm:t>
    </dgm:pt>
    <dgm:pt modelId="{6E33D427-8E22-4C8E-81D2-D43DF68D6476}" type="sibTrans" cxnId="{C94BF227-8F85-4E1A-A5A2-2C5CA8B9BF27}">
      <dgm:prSet/>
      <dgm:spPr/>
      <dgm:t>
        <a:bodyPr/>
        <a:lstStyle/>
        <a:p>
          <a:endParaRPr lang="en-US"/>
        </a:p>
      </dgm:t>
    </dgm:pt>
    <dgm:pt modelId="{2A1FA756-33F4-47D9-A5C1-BB419DCE1C51}">
      <dgm:prSet/>
      <dgm:spPr/>
      <dgm:t>
        <a:bodyPr/>
        <a:lstStyle/>
        <a:p>
          <a:r>
            <a:rPr lang="en-GB"/>
            <a:t>Sub Objectives</a:t>
          </a:r>
          <a:endParaRPr lang="en-US"/>
        </a:p>
      </dgm:t>
    </dgm:pt>
    <dgm:pt modelId="{CFA17F4B-3236-4168-A9DE-29BE81CDE772}" type="parTrans" cxnId="{A08C0FFD-D00A-42A9-925C-9D52047F8290}">
      <dgm:prSet/>
      <dgm:spPr/>
      <dgm:t>
        <a:bodyPr/>
        <a:lstStyle/>
        <a:p>
          <a:endParaRPr lang="en-US"/>
        </a:p>
      </dgm:t>
    </dgm:pt>
    <dgm:pt modelId="{AED40065-02B1-4944-9162-F3E4AE5D9012}" type="sibTrans" cxnId="{A08C0FFD-D00A-42A9-925C-9D52047F8290}">
      <dgm:prSet/>
      <dgm:spPr/>
      <dgm:t>
        <a:bodyPr/>
        <a:lstStyle/>
        <a:p>
          <a:endParaRPr lang="en-US"/>
        </a:p>
      </dgm:t>
    </dgm:pt>
    <dgm:pt modelId="{F0A8FF32-0327-4240-8ACC-AA8D8795C1B6}">
      <dgm:prSet phldr="0"/>
      <dgm:spPr/>
      <dgm:t>
        <a:bodyPr/>
        <a:lstStyle/>
        <a:p>
          <a:pPr algn="l" rtl="0"/>
          <a:r>
            <a:rPr lang="en-GB"/>
            <a:t>Identify Feature Importance of different features using SHAP values</a:t>
          </a:r>
          <a:endParaRPr lang="en-US"/>
        </a:p>
      </dgm:t>
    </dgm:pt>
    <dgm:pt modelId="{1D2D541C-FDBF-43A2-9BE9-E4F75E82AE57}" type="parTrans" cxnId="{71F9E69D-669C-4F64-A500-6391796A4FD9}">
      <dgm:prSet/>
      <dgm:spPr/>
      <dgm:t>
        <a:bodyPr/>
        <a:lstStyle/>
        <a:p>
          <a:endParaRPr lang="en-US"/>
        </a:p>
      </dgm:t>
    </dgm:pt>
    <dgm:pt modelId="{5AD8F99F-8CFA-4025-AF95-64441BE877B0}" type="sibTrans" cxnId="{71F9E69D-669C-4F64-A500-6391796A4FD9}">
      <dgm:prSet/>
      <dgm:spPr/>
      <dgm:t>
        <a:bodyPr/>
        <a:lstStyle/>
        <a:p>
          <a:endParaRPr lang="en-US"/>
        </a:p>
      </dgm:t>
    </dgm:pt>
    <dgm:pt modelId="{EF99923A-D39B-47B7-AE70-DB83202B8F02}">
      <dgm:prSet phldr="0"/>
      <dgm:spPr/>
      <dgm:t>
        <a:bodyPr/>
        <a:lstStyle/>
        <a:p>
          <a:pPr algn="l"/>
          <a:r>
            <a:rPr lang="en-GB"/>
            <a:t>Dimension Reducing according to feature importance of the SHAP values</a:t>
          </a:r>
          <a:endParaRPr lang="en-US"/>
        </a:p>
      </dgm:t>
    </dgm:pt>
    <dgm:pt modelId="{52350BE0-98DD-448F-AEDF-C1D10E001C78}" type="parTrans" cxnId="{F0D4DD12-1D40-4088-953C-E6F9F31B4101}">
      <dgm:prSet/>
      <dgm:spPr/>
      <dgm:t>
        <a:bodyPr/>
        <a:lstStyle/>
        <a:p>
          <a:endParaRPr lang="en-US"/>
        </a:p>
      </dgm:t>
    </dgm:pt>
    <dgm:pt modelId="{EFA21791-E4D8-4202-B015-B462DF2EEC13}" type="sibTrans" cxnId="{F0D4DD12-1D40-4088-953C-E6F9F31B4101}">
      <dgm:prSet/>
      <dgm:spPr/>
      <dgm:t>
        <a:bodyPr/>
        <a:lstStyle/>
        <a:p>
          <a:endParaRPr lang="en-US"/>
        </a:p>
      </dgm:t>
    </dgm:pt>
    <dgm:pt modelId="{F77FEC34-72E3-4319-AD1C-61232F0BCC9E}">
      <dgm:prSet phldr="0"/>
      <dgm:spPr/>
      <dgm:t>
        <a:bodyPr/>
        <a:lstStyle/>
        <a:p>
          <a:pPr algn="l" rtl="0"/>
          <a:r>
            <a:rPr lang="en-US"/>
            <a:t>Identify most effective attributes for the Classification</a:t>
          </a:r>
        </a:p>
      </dgm:t>
    </dgm:pt>
    <dgm:pt modelId="{8CF53E4D-0848-4CCA-BB48-D02B95CB6B0D}" type="parTrans" cxnId="{1DBDC2FC-0CEF-4C57-9D41-99C2B8128DB1}">
      <dgm:prSet/>
      <dgm:spPr/>
      <dgm:t>
        <a:bodyPr/>
        <a:lstStyle/>
        <a:p>
          <a:endParaRPr lang="en-US"/>
        </a:p>
      </dgm:t>
    </dgm:pt>
    <dgm:pt modelId="{D632D057-5275-40F7-B096-38911A89D228}" type="sibTrans" cxnId="{1DBDC2FC-0CEF-4C57-9D41-99C2B8128DB1}">
      <dgm:prSet/>
      <dgm:spPr/>
      <dgm:t>
        <a:bodyPr/>
        <a:lstStyle/>
        <a:p>
          <a:endParaRPr lang="en-US"/>
        </a:p>
      </dgm:t>
    </dgm:pt>
    <dgm:pt modelId="{B9B235BC-96ED-452D-9BB1-743954A53011}">
      <dgm:prSet phldr="0"/>
      <dgm:spPr/>
      <dgm:t>
        <a:bodyPr/>
        <a:lstStyle/>
        <a:p>
          <a:pPr algn="l"/>
          <a:r>
            <a:rPr lang="en-US"/>
            <a:t>Create a dissimilarity measure using SHAP values to identify nearest neighbors</a:t>
          </a:r>
        </a:p>
      </dgm:t>
    </dgm:pt>
    <dgm:pt modelId="{4B4CD47E-2223-432C-91A9-E16F7A8B066B}" type="parTrans" cxnId="{36629F4E-3E5B-40B6-80BE-7174E64EB8AC}">
      <dgm:prSet/>
      <dgm:spPr/>
      <dgm:t>
        <a:bodyPr/>
        <a:lstStyle/>
        <a:p>
          <a:endParaRPr lang="en-US"/>
        </a:p>
      </dgm:t>
    </dgm:pt>
    <dgm:pt modelId="{1B736325-CD26-43DE-807F-F95FC7A58D45}" type="sibTrans" cxnId="{36629F4E-3E5B-40B6-80BE-7174E64EB8AC}">
      <dgm:prSet/>
      <dgm:spPr/>
      <dgm:t>
        <a:bodyPr/>
        <a:lstStyle/>
        <a:p>
          <a:endParaRPr lang="en-US"/>
        </a:p>
      </dgm:t>
    </dgm:pt>
    <dgm:pt modelId="{0B4422E5-E0CC-466D-AC58-C8BB60E8BC97}">
      <dgm:prSet phldr="0"/>
      <dgm:spPr/>
      <dgm:t>
        <a:bodyPr/>
        <a:lstStyle/>
        <a:p>
          <a:pPr algn="l"/>
          <a:r>
            <a:rPr lang="en-US"/>
            <a:t>Extract Explanations for Classification</a:t>
          </a:r>
        </a:p>
      </dgm:t>
    </dgm:pt>
    <dgm:pt modelId="{D99C301C-FC4E-4B16-B859-1EC82D22E34D}" type="parTrans" cxnId="{DDA0564C-095C-4682-AD30-FF1699AD1D9C}">
      <dgm:prSet/>
      <dgm:spPr/>
      <dgm:t>
        <a:bodyPr/>
        <a:lstStyle/>
        <a:p>
          <a:endParaRPr lang="en-US"/>
        </a:p>
      </dgm:t>
    </dgm:pt>
    <dgm:pt modelId="{A48BF202-141F-42F7-8210-4C79CD669BE8}" type="sibTrans" cxnId="{DDA0564C-095C-4682-AD30-FF1699AD1D9C}">
      <dgm:prSet/>
      <dgm:spPr/>
      <dgm:t>
        <a:bodyPr/>
        <a:lstStyle/>
        <a:p>
          <a:endParaRPr lang="en-US"/>
        </a:p>
      </dgm:t>
    </dgm:pt>
    <dgm:pt modelId="{6EAC39CD-BC9C-47C6-9BFD-DCEF2E306B9B}" type="pres">
      <dgm:prSet presAssocID="{EEA7174B-0CF7-4C66-8436-12EE16FCC374}" presName="linear" presStyleCnt="0">
        <dgm:presLayoutVars>
          <dgm:dir/>
          <dgm:animLvl val="lvl"/>
          <dgm:resizeHandles val="exact"/>
        </dgm:presLayoutVars>
      </dgm:prSet>
      <dgm:spPr/>
    </dgm:pt>
    <dgm:pt modelId="{882A808C-A97F-4A13-9090-617F7A0B0149}" type="pres">
      <dgm:prSet presAssocID="{27CDED42-97A2-46C9-B1FA-064C68490FBC}" presName="parentLin" presStyleCnt="0"/>
      <dgm:spPr/>
    </dgm:pt>
    <dgm:pt modelId="{DDB29B67-59CC-439C-B033-AC277A1FE3C9}" type="pres">
      <dgm:prSet presAssocID="{27CDED42-97A2-46C9-B1FA-064C68490FBC}" presName="parentLeftMargin" presStyleLbl="node1" presStyleIdx="0" presStyleCnt="2"/>
      <dgm:spPr/>
    </dgm:pt>
    <dgm:pt modelId="{5CB1D0DE-0D3E-44E9-BC3F-667CD497BC8A}" type="pres">
      <dgm:prSet presAssocID="{27CDED42-97A2-46C9-B1FA-064C68490F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E64A828-F1F2-4CFB-A8BA-FFCB08DF235B}" type="pres">
      <dgm:prSet presAssocID="{27CDED42-97A2-46C9-B1FA-064C68490FBC}" presName="negativeSpace" presStyleCnt="0"/>
      <dgm:spPr/>
    </dgm:pt>
    <dgm:pt modelId="{FFCAB5B6-F755-4000-B7FD-0B9806B30C62}" type="pres">
      <dgm:prSet presAssocID="{27CDED42-97A2-46C9-B1FA-064C68490FBC}" presName="childText" presStyleLbl="conFgAcc1" presStyleIdx="0" presStyleCnt="2">
        <dgm:presLayoutVars>
          <dgm:bulletEnabled val="1"/>
        </dgm:presLayoutVars>
      </dgm:prSet>
      <dgm:spPr/>
    </dgm:pt>
    <dgm:pt modelId="{3865E8A9-DF2D-410F-994E-D355DA961644}" type="pres">
      <dgm:prSet presAssocID="{EC1CC172-5248-4FB2-A8EC-A7132C737DE6}" presName="spaceBetweenRectangles" presStyleCnt="0"/>
      <dgm:spPr/>
    </dgm:pt>
    <dgm:pt modelId="{7FD9D24D-7EDC-4236-BBBF-A35B2D6D5412}" type="pres">
      <dgm:prSet presAssocID="{2A1FA756-33F4-47D9-A5C1-BB419DCE1C51}" presName="parentLin" presStyleCnt="0"/>
      <dgm:spPr/>
    </dgm:pt>
    <dgm:pt modelId="{E1725B54-8034-4D43-8111-27ED8A1AA5D9}" type="pres">
      <dgm:prSet presAssocID="{2A1FA756-33F4-47D9-A5C1-BB419DCE1C51}" presName="parentLeftMargin" presStyleLbl="node1" presStyleIdx="0" presStyleCnt="2"/>
      <dgm:spPr/>
    </dgm:pt>
    <dgm:pt modelId="{B238C4B9-EEAC-4D31-B5B3-4B3E02769836}" type="pres">
      <dgm:prSet presAssocID="{2A1FA756-33F4-47D9-A5C1-BB419DCE1C5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908333-93AC-415D-9852-70F1E04635BF}" type="pres">
      <dgm:prSet presAssocID="{2A1FA756-33F4-47D9-A5C1-BB419DCE1C51}" presName="negativeSpace" presStyleCnt="0"/>
      <dgm:spPr/>
    </dgm:pt>
    <dgm:pt modelId="{07D9DA41-ECB1-431A-9632-0A8952AA4E57}" type="pres">
      <dgm:prSet presAssocID="{2A1FA756-33F4-47D9-A5C1-BB419DCE1C5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51ABD03-5452-4341-B382-13A2AAB07112}" type="presOf" srcId="{82205E3B-6E6F-430F-9DCA-A86A643830E8}" destId="{FFCAB5B6-F755-4000-B7FD-0B9806B30C62}" srcOrd="0" destOrd="0" presId="urn:microsoft.com/office/officeart/2005/8/layout/list1"/>
    <dgm:cxn modelId="{F0D4DD12-1D40-4088-953C-E6F9F31B4101}" srcId="{2A1FA756-33F4-47D9-A5C1-BB419DCE1C51}" destId="{EF99923A-D39B-47B7-AE70-DB83202B8F02}" srcOrd="2" destOrd="0" parTransId="{52350BE0-98DD-448F-AEDF-C1D10E001C78}" sibTransId="{EFA21791-E4D8-4202-B015-B462DF2EEC13}"/>
    <dgm:cxn modelId="{9422D624-4E88-47BD-80BE-E5E7342D315E}" type="presOf" srcId="{F0A8FF32-0327-4240-8ACC-AA8D8795C1B6}" destId="{07D9DA41-ECB1-431A-9632-0A8952AA4E57}" srcOrd="0" destOrd="0" presId="urn:microsoft.com/office/officeart/2005/8/layout/list1"/>
    <dgm:cxn modelId="{C94BF227-8F85-4E1A-A5A2-2C5CA8B9BF27}" srcId="{27CDED42-97A2-46C9-B1FA-064C68490FBC}" destId="{82205E3B-6E6F-430F-9DCA-A86A643830E8}" srcOrd="0" destOrd="0" parTransId="{0A8C57E8-998A-435C-84CD-181CBC5BC816}" sibTransId="{6E33D427-8E22-4C8E-81D2-D43DF68D6476}"/>
    <dgm:cxn modelId="{48A0E535-1A54-458B-A02C-4EB71FFD9A69}" srcId="{EEA7174B-0CF7-4C66-8436-12EE16FCC374}" destId="{27CDED42-97A2-46C9-B1FA-064C68490FBC}" srcOrd="0" destOrd="0" parTransId="{C251CC87-2E45-4D26-995A-0CDF6EB0C13E}" sibTransId="{EC1CC172-5248-4FB2-A8EC-A7132C737DE6}"/>
    <dgm:cxn modelId="{DDA0564C-095C-4682-AD30-FF1699AD1D9C}" srcId="{2A1FA756-33F4-47D9-A5C1-BB419DCE1C51}" destId="{0B4422E5-E0CC-466D-AC58-C8BB60E8BC97}" srcOrd="4" destOrd="0" parTransId="{D99C301C-FC4E-4B16-B859-1EC82D22E34D}" sibTransId="{A48BF202-141F-42F7-8210-4C79CD669BE8}"/>
    <dgm:cxn modelId="{36629F4E-3E5B-40B6-80BE-7174E64EB8AC}" srcId="{2A1FA756-33F4-47D9-A5C1-BB419DCE1C51}" destId="{B9B235BC-96ED-452D-9BB1-743954A53011}" srcOrd="3" destOrd="0" parTransId="{4B4CD47E-2223-432C-91A9-E16F7A8B066B}" sibTransId="{1B736325-CD26-43DE-807F-F95FC7A58D45}"/>
    <dgm:cxn modelId="{EA07B883-09C8-4C5A-BD45-CBBE5A8ED24D}" type="presOf" srcId="{EF99923A-D39B-47B7-AE70-DB83202B8F02}" destId="{07D9DA41-ECB1-431A-9632-0A8952AA4E57}" srcOrd="0" destOrd="2" presId="urn:microsoft.com/office/officeart/2005/8/layout/list1"/>
    <dgm:cxn modelId="{71F9E69D-669C-4F64-A500-6391796A4FD9}" srcId="{2A1FA756-33F4-47D9-A5C1-BB419DCE1C51}" destId="{F0A8FF32-0327-4240-8ACC-AA8D8795C1B6}" srcOrd="0" destOrd="0" parTransId="{1D2D541C-FDBF-43A2-9BE9-E4F75E82AE57}" sibTransId="{5AD8F99F-8CFA-4025-AF95-64441BE877B0}"/>
    <dgm:cxn modelId="{C5048CA5-72C3-42C3-98BF-68088738422F}" type="presOf" srcId="{B9B235BC-96ED-452D-9BB1-743954A53011}" destId="{07D9DA41-ECB1-431A-9632-0A8952AA4E57}" srcOrd="0" destOrd="3" presId="urn:microsoft.com/office/officeart/2005/8/layout/list1"/>
    <dgm:cxn modelId="{EECD11B5-7EE7-4667-ACDF-A17F7A5E2F25}" type="presOf" srcId="{F77FEC34-72E3-4319-AD1C-61232F0BCC9E}" destId="{07D9DA41-ECB1-431A-9632-0A8952AA4E57}" srcOrd="0" destOrd="1" presId="urn:microsoft.com/office/officeart/2005/8/layout/list1"/>
    <dgm:cxn modelId="{66F104BA-6545-447C-976F-892D36EF65C0}" type="presOf" srcId="{0B4422E5-E0CC-466D-AC58-C8BB60E8BC97}" destId="{07D9DA41-ECB1-431A-9632-0A8952AA4E57}" srcOrd="0" destOrd="4" presId="urn:microsoft.com/office/officeart/2005/8/layout/list1"/>
    <dgm:cxn modelId="{F2A36CC0-1987-4D80-BE2C-73F8874E9793}" type="presOf" srcId="{2A1FA756-33F4-47D9-A5C1-BB419DCE1C51}" destId="{E1725B54-8034-4D43-8111-27ED8A1AA5D9}" srcOrd="0" destOrd="0" presId="urn:microsoft.com/office/officeart/2005/8/layout/list1"/>
    <dgm:cxn modelId="{BC0AE0C2-A1B2-472A-8CFC-98E1412ED32B}" type="presOf" srcId="{27CDED42-97A2-46C9-B1FA-064C68490FBC}" destId="{DDB29B67-59CC-439C-B033-AC277A1FE3C9}" srcOrd="0" destOrd="0" presId="urn:microsoft.com/office/officeart/2005/8/layout/list1"/>
    <dgm:cxn modelId="{36D932E6-A0F8-4DC5-8885-71E3B410C49B}" type="presOf" srcId="{EEA7174B-0CF7-4C66-8436-12EE16FCC374}" destId="{6EAC39CD-BC9C-47C6-9BFD-DCEF2E306B9B}" srcOrd="0" destOrd="0" presId="urn:microsoft.com/office/officeart/2005/8/layout/list1"/>
    <dgm:cxn modelId="{2EAEE8F6-5430-4231-9CEE-27844CC87063}" type="presOf" srcId="{27CDED42-97A2-46C9-B1FA-064C68490FBC}" destId="{5CB1D0DE-0D3E-44E9-BC3F-667CD497BC8A}" srcOrd="1" destOrd="0" presId="urn:microsoft.com/office/officeart/2005/8/layout/list1"/>
    <dgm:cxn modelId="{55DD30FB-5856-4499-A1C7-D9525345402A}" type="presOf" srcId="{2A1FA756-33F4-47D9-A5C1-BB419DCE1C51}" destId="{B238C4B9-EEAC-4D31-B5B3-4B3E02769836}" srcOrd="1" destOrd="0" presId="urn:microsoft.com/office/officeart/2005/8/layout/list1"/>
    <dgm:cxn modelId="{1DBDC2FC-0CEF-4C57-9D41-99C2B8128DB1}" srcId="{2A1FA756-33F4-47D9-A5C1-BB419DCE1C51}" destId="{F77FEC34-72E3-4319-AD1C-61232F0BCC9E}" srcOrd="1" destOrd="0" parTransId="{8CF53E4D-0848-4CCA-BB48-D02B95CB6B0D}" sibTransId="{D632D057-5275-40F7-B096-38911A89D228}"/>
    <dgm:cxn modelId="{A08C0FFD-D00A-42A9-925C-9D52047F8290}" srcId="{EEA7174B-0CF7-4C66-8436-12EE16FCC374}" destId="{2A1FA756-33F4-47D9-A5C1-BB419DCE1C51}" srcOrd="1" destOrd="0" parTransId="{CFA17F4B-3236-4168-A9DE-29BE81CDE772}" sibTransId="{AED40065-02B1-4944-9162-F3E4AE5D9012}"/>
    <dgm:cxn modelId="{B96416F0-3C52-45D9-BF5F-2D74D5590F65}" type="presParOf" srcId="{6EAC39CD-BC9C-47C6-9BFD-DCEF2E306B9B}" destId="{882A808C-A97F-4A13-9090-617F7A0B0149}" srcOrd="0" destOrd="0" presId="urn:microsoft.com/office/officeart/2005/8/layout/list1"/>
    <dgm:cxn modelId="{FCC72EDC-849A-4F89-87FE-7D09E3396220}" type="presParOf" srcId="{882A808C-A97F-4A13-9090-617F7A0B0149}" destId="{DDB29B67-59CC-439C-B033-AC277A1FE3C9}" srcOrd="0" destOrd="0" presId="urn:microsoft.com/office/officeart/2005/8/layout/list1"/>
    <dgm:cxn modelId="{A11A6668-6EAB-49B8-A1AB-01C63F9750D1}" type="presParOf" srcId="{882A808C-A97F-4A13-9090-617F7A0B0149}" destId="{5CB1D0DE-0D3E-44E9-BC3F-667CD497BC8A}" srcOrd="1" destOrd="0" presId="urn:microsoft.com/office/officeart/2005/8/layout/list1"/>
    <dgm:cxn modelId="{26A0D94D-A3E6-4E40-9476-BE35D8B8CFB0}" type="presParOf" srcId="{6EAC39CD-BC9C-47C6-9BFD-DCEF2E306B9B}" destId="{0E64A828-F1F2-4CFB-A8BA-FFCB08DF235B}" srcOrd="1" destOrd="0" presId="urn:microsoft.com/office/officeart/2005/8/layout/list1"/>
    <dgm:cxn modelId="{A21EF30B-80C7-4636-82F9-AF2678A13D49}" type="presParOf" srcId="{6EAC39CD-BC9C-47C6-9BFD-DCEF2E306B9B}" destId="{FFCAB5B6-F755-4000-B7FD-0B9806B30C62}" srcOrd="2" destOrd="0" presId="urn:microsoft.com/office/officeart/2005/8/layout/list1"/>
    <dgm:cxn modelId="{4DB971BD-4029-46FE-B46B-B580A3247E25}" type="presParOf" srcId="{6EAC39CD-BC9C-47C6-9BFD-DCEF2E306B9B}" destId="{3865E8A9-DF2D-410F-994E-D355DA961644}" srcOrd="3" destOrd="0" presId="urn:microsoft.com/office/officeart/2005/8/layout/list1"/>
    <dgm:cxn modelId="{73F75C76-1017-4420-B2B6-6ADEDB538FEE}" type="presParOf" srcId="{6EAC39CD-BC9C-47C6-9BFD-DCEF2E306B9B}" destId="{7FD9D24D-7EDC-4236-BBBF-A35B2D6D5412}" srcOrd="4" destOrd="0" presId="urn:microsoft.com/office/officeart/2005/8/layout/list1"/>
    <dgm:cxn modelId="{443150AF-1E44-41A5-AEE4-D566BA5B7710}" type="presParOf" srcId="{7FD9D24D-7EDC-4236-BBBF-A35B2D6D5412}" destId="{E1725B54-8034-4D43-8111-27ED8A1AA5D9}" srcOrd="0" destOrd="0" presId="urn:microsoft.com/office/officeart/2005/8/layout/list1"/>
    <dgm:cxn modelId="{66D507F0-BA45-4EF2-81A7-DAC7035C6AE6}" type="presParOf" srcId="{7FD9D24D-7EDC-4236-BBBF-A35B2D6D5412}" destId="{B238C4B9-EEAC-4D31-B5B3-4B3E02769836}" srcOrd="1" destOrd="0" presId="urn:microsoft.com/office/officeart/2005/8/layout/list1"/>
    <dgm:cxn modelId="{D0CF85C0-22CD-4217-881D-1647CC8E638B}" type="presParOf" srcId="{6EAC39CD-BC9C-47C6-9BFD-DCEF2E306B9B}" destId="{CC908333-93AC-415D-9852-70F1E04635BF}" srcOrd="5" destOrd="0" presId="urn:microsoft.com/office/officeart/2005/8/layout/list1"/>
    <dgm:cxn modelId="{1B59FE68-6592-41E1-8647-2102547B9E99}" type="presParOf" srcId="{6EAC39CD-BC9C-47C6-9BFD-DCEF2E306B9B}" destId="{07D9DA41-ECB1-431A-9632-0A8952AA4E5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0298DF8-B6BE-4E58-BEF7-5A82D7A9E40C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90FF23-4A88-4151-9CB0-31C5A8D1C2FB}">
      <dgm:prSet/>
      <dgm:spPr/>
      <dgm:t>
        <a:bodyPr/>
        <a:lstStyle/>
        <a:p>
          <a:r>
            <a:rPr lang="en-GB" b="1"/>
            <a:t>Technologies</a:t>
          </a:r>
          <a:endParaRPr lang="en-US"/>
        </a:p>
      </dgm:t>
    </dgm:pt>
    <dgm:pt modelId="{ADB0008D-B216-4585-8BD2-84828A69A488}" type="parTrans" cxnId="{7983BC71-6854-4571-9266-1E1006CBB0D9}">
      <dgm:prSet/>
      <dgm:spPr/>
      <dgm:t>
        <a:bodyPr/>
        <a:lstStyle/>
        <a:p>
          <a:endParaRPr lang="en-US"/>
        </a:p>
      </dgm:t>
    </dgm:pt>
    <dgm:pt modelId="{DF1F9EE8-A1E0-416C-97E6-83DA9B746021}" type="sibTrans" cxnId="{7983BC71-6854-4571-9266-1E1006CBB0D9}">
      <dgm:prSet/>
      <dgm:spPr/>
      <dgm:t>
        <a:bodyPr/>
        <a:lstStyle/>
        <a:p>
          <a:endParaRPr lang="en-US"/>
        </a:p>
      </dgm:t>
    </dgm:pt>
    <dgm:pt modelId="{5EE6DCAD-07C2-4E44-A708-A43E515088E0}">
      <dgm:prSet/>
      <dgm:spPr/>
      <dgm:t>
        <a:bodyPr/>
        <a:lstStyle/>
        <a:p>
          <a:pPr rtl="0"/>
          <a:r>
            <a:rPr lang="en-GB">
              <a:latin typeface="Calibri"/>
            </a:rPr>
            <a:t>Development : Python</a:t>
          </a:r>
          <a:endParaRPr lang="en-US">
            <a:latin typeface="Calibri"/>
          </a:endParaRPr>
        </a:p>
      </dgm:t>
    </dgm:pt>
    <dgm:pt modelId="{4BB52DDE-72BF-4006-A78C-DF76F13105CA}" type="parTrans" cxnId="{D17D8A57-774B-4E1A-831E-1A5E7740D0FD}">
      <dgm:prSet/>
      <dgm:spPr/>
      <dgm:t>
        <a:bodyPr/>
        <a:lstStyle/>
        <a:p>
          <a:endParaRPr lang="en-US"/>
        </a:p>
      </dgm:t>
    </dgm:pt>
    <dgm:pt modelId="{D4343D9B-AD37-4386-9B04-0941E3064D24}" type="sibTrans" cxnId="{D17D8A57-774B-4E1A-831E-1A5E7740D0FD}">
      <dgm:prSet/>
      <dgm:spPr/>
      <dgm:t>
        <a:bodyPr/>
        <a:lstStyle/>
        <a:p>
          <a:endParaRPr lang="en-US"/>
        </a:p>
      </dgm:t>
    </dgm:pt>
    <dgm:pt modelId="{95EE6E3C-3638-484C-9A14-64673D5746AF}">
      <dgm:prSet/>
      <dgm:spPr/>
      <dgm:t>
        <a:bodyPr/>
        <a:lstStyle/>
        <a:p>
          <a:r>
            <a:rPr lang="en-GB" b="1"/>
            <a:t>Techniques</a:t>
          </a:r>
          <a:endParaRPr lang="en-US"/>
        </a:p>
      </dgm:t>
    </dgm:pt>
    <dgm:pt modelId="{CDB1A319-AD8A-499C-8C9A-1EAC635532FC}" type="parTrans" cxnId="{3C3BCD3E-5ED2-4C18-9A6D-DC9BE6926B07}">
      <dgm:prSet/>
      <dgm:spPr/>
      <dgm:t>
        <a:bodyPr/>
        <a:lstStyle/>
        <a:p>
          <a:endParaRPr lang="en-US"/>
        </a:p>
      </dgm:t>
    </dgm:pt>
    <dgm:pt modelId="{7339A7A2-2C97-411B-AB41-FC4F26CFAAA1}" type="sibTrans" cxnId="{3C3BCD3E-5ED2-4C18-9A6D-DC9BE6926B07}">
      <dgm:prSet/>
      <dgm:spPr/>
      <dgm:t>
        <a:bodyPr/>
        <a:lstStyle/>
        <a:p>
          <a:endParaRPr lang="en-US"/>
        </a:p>
      </dgm:t>
    </dgm:pt>
    <dgm:pt modelId="{03662D4E-3B8B-40BB-9033-1793F339A0E3}">
      <dgm:prSet/>
      <dgm:spPr/>
      <dgm:t>
        <a:bodyPr/>
        <a:lstStyle/>
        <a:p>
          <a:r>
            <a:rPr lang="en-GB"/>
            <a:t>Dimension Reduction</a:t>
          </a:r>
          <a:endParaRPr lang="en-US"/>
        </a:p>
      </dgm:t>
    </dgm:pt>
    <dgm:pt modelId="{DB189225-7988-41E7-9053-76EB2DDF16A1}" type="parTrans" cxnId="{1A8FCEE2-BA7F-45BD-9686-9DB00BD4503F}">
      <dgm:prSet/>
      <dgm:spPr/>
      <dgm:t>
        <a:bodyPr/>
        <a:lstStyle/>
        <a:p>
          <a:endParaRPr lang="en-US"/>
        </a:p>
      </dgm:t>
    </dgm:pt>
    <dgm:pt modelId="{49E4245A-0E59-4DEE-9E7E-20367210A714}" type="sibTrans" cxnId="{1A8FCEE2-BA7F-45BD-9686-9DB00BD4503F}">
      <dgm:prSet/>
      <dgm:spPr/>
      <dgm:t>
        <a:bodyPr/>
        <a:lstStyle/>
        <a:p>
          <a:endParaRPr lang="en-US"/>
        </a:p>
      </dgm:t>
    </dgm:pt>
    <dgm:pt modelId="{41925C9F-C813-4684-8631-35FE05F473E7}">
      <dgm:prSet/>
      <dgm:spPr/>
      <dgm:t>
        <a:bodyPr/>
        <a:lstStyle/>
        <a:p>
          <a:r>
            <a:rPr lang="en-GB" b="1"/>
            <a:t>Algorithms</a:t>
          </a:r>
          <a:endParaRPr lang="en-US"/>
        </a:p>
      </dgm:t>
    </dgm:pt>
    <dgm:pt modelId="{9BF401AD-19FD-45C9-AAB3-BF512049E60A}" type="parTrans" cxnId="{DF14E08F-3CE5-4E19-A83E-61CC065F2039}">
      <dgm:prSet/>
      <dgm:spPr/>
      <dgm:t>
        <a:bodyPr/>
        <a:lstStyle/>
        <a:p>
          <a:endParaRPr lang="en-US"/>
        </a:p>
      </dgm:t>
    </dgm:pt>
    <dgm:pt modelId="{D238F1A5-7C69-4124-80E4-173ADD388744}" type="sibTrans" cxnId="{DF14E08F-3CE5-4E19-A83E-61CC065F2039}">
      <dgm:prSet/>
      <dgm:spPr/>
      <dgm:t>
        <a:bodyPr/>
        <a:lstStyle/>
        <a:p>
          <a:endParaRPr lang="en-US"/>
        </a:p>
      </dgm:t>
    </dgm:pt>
    <dgm:pt modelId="{3D6133AD-055C-4B5D-BB53-45F1CC36C0E4}">
      <dgm:prSet/>
      <dgm:spPr/>
      <dgm:t>
        <a:bodyPr/>
        <a:lstStyle/>
        <a:p>
          <a:r>
            <a:rPr lang="en-GB"/>
            <a:t>K-Nearest Neighbour basic and improved algorithms</a:t>
          </a:r>
          <a:endParaRPr lang="en-US"/>
        </a:p>
      </dgm:t>
    </dgm:pt>
    <dgm:pt modelId="{4E4B42F5-9996-4206-8B3C-C888B5159055}" type="parTrans" cxnId="{311D345D-7839-441C-B876-D57F5EC4C2B5}">
      <dgm:prSet/>
      <dgm:spPr/>
      <dgm:t>
        <a:bodyPr/>
        <a:lstStyle/>
        <a:p>
          <a:endParaRPr lang="en-US"/>
        </a:p>
      </dgm:t>
    </dgm:pt>
    <dgm:pt modelId="{ED42CF9F-38DE-435E-87FE-0385589F33F2}" type="sibTrans" cxnId="{311D345D-7839-441C-B876-D57F5EC4C2B5}">
      <dgm:prSet/>
      <dgm:spPr/>
      <dgm:t>
        <a:bodyPr/>
        <a:lstStyle/>
        <a:p>
          <a:endParaRPr lang="en-US"/>
        </a:p>
      </dgm:t>
    </dgm:pt>
    <dgm:pt modelId="{2EA4C596-C4BB-402B-844F-977D1AB52F51}">
      <dgm:prSet/>
      <dgm:spPr/>
      <dgm:t>
        <a:bodyPr/>
        <a:lstStyle/>
        <a:p>
          <a:r>
            <a:rPr lang="en-US"/>
            <a:t>Shapley Additive Explanations</a:t>
          </a:r>
        </a:p>
      </dgm:t>
    </dgm:pt>
    <dgm:pt modelId="{9BD180CC-774D-4D0F-81D2-580C63FF1ABB}" type="parTrans" cxnId="{937768E6-046A-4BA1-BE05-F84EEBFE7A2B}">
      <dgm:prSet/>
      <dgm:spPr/>
      <dgm:t>
        <a:bodyPr/>
        <a:lstStyle/>
        <a:p>
          <a:endParaRPr lang="en-US"/>
        </a:p>
      </dgm:t>
    </dgm:pt>
    <dgm:pt modelId="{2FB7F80B-FBE1-41A4-9DEC-B328E27E87CF}" type="sibTrans" cxnId="{937768E6-046A-4BA1-BE05-F84EEBFE7A2B}">
      <dgm:prSet/>
      <dgm:spPr/>
      <dgm:t>
        <a:bodyPr/>
        <a:lstStyle/>
        <a:p>
          <a:endParaRPr lang="en-US"/>
        </a:p>
      </dgm:t>
    </dgm:pt>
    <dgm:pt modelId="{01F44093-A651-429F-96B0-7623D2F790C3}" type="pres">
      <dgm:prSet presAssocID="{60298DF8-B6BE-4E58-BEF7-5A82D7A9E40C}" presName="linear" presStyleCnt="0">
        <dgm:presLayoutVars>
          <dgm:dir/>
          <dgm:animLvl val="lvl"/>
          <dgm:resizeHandles val="exact"/>
        </dgm:presLayoutVars>
      </dgm:prSet>
      <dgm:spPr/>
    </dgm:pt>
    <dgm:pt modelId="{DF88279C-D82C-4808-A2AF-83A9CBD54426}" type="pres">
      <dgm:prSet presAssocID="{6A90FF23-4A88-4151-9CB0-31C5A8D1C2FB}" presName="parentLin" presStyleCnt="0"/>
      <dgm:spPr/>
    </dgm:pt>
    <dgm:pt modelId="{15CB61C1-D77E-4F1E-B130-BE32D88C63C6}" type="pres">
      <dgm:prSet presAssocID="{6A90FF23-4A88-4151-9CB0-31C5A8D1C2FB}" presName="parentLeftMargin" presStyleLbl="node1" presStyleIdx="0" presStyleCnt="3"/>
      <dgm:spPr/>
    </dgm:pt>
    <dgm:pt modelId="{A35ECEE3-78A8-47F6-AC50-85B8FA98A6AB}" type="pres">
      <dgm:prSet presAssocID="{6A90FF23-4A88-4151-9CB0-31C5A8D1C2F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996708-F71E-4E79-A993-F6F9A3E392BD}" type="pres">
      <dgm:prSet presAssocID="{6A90FF23-4A88-4151-9CB0-31C5A8D1C2FB}" presName="negativeSpace" presStyleCnt="0"/>
      <dgm:spPr/>
    </dgm:pt>
    <dgm:pt modelId="{BB6DB47A-8F44-4513-9DC5-736FCFA1EECE}" type="pres">
      <dgm:prSet presAssocID="{6A90FF23-4A88-4151-9CB0-31C5A8D1C2FB}" presName="childText" presStyleLbl="conFgAcc1" presStyleIdx="0" presStyleCnt="3">
        <dgm:presLayoutVars>
          <dgm:bulletEnabled val="1"/>
        </dgm:presLayoutVars>
      </dgm:prSet>
      <dgm:spPr/>
    </dgm:pt>
    <dgm:pt modelId="{3A0E3ACD-1436-4FE0-9367-9322A6330328}" type="pres">
      <dgm:prSet presAssocID="{DF1F9EE8-A1E0-416C-97E6-83DA9B746021}" presName="spaceBetweenRectangles" presStyleCnt="0"/>
      <dgm:spPr/>
    </dgm:pt>
    <dgm:pt modelId="{8583AE64-DE3B-49C5-9B73-F819C5EA9574}" type="pres">
      <dgm:prSet presAssocID="{95EE6E3C-3638-484C-9A14-64673D5746AF}" presName="parentLin" presStyleCnt="0"/>
      <dgm:spPr/>
    </dgm:pt>
    <dgm:pt modelId="{E108E440-5FCF-4437-B554-E473DF92E5E9}" type="pres">
      <dgm:prSet presAssocID="{95EE6E3C-3638-484C-9A14-64673D5746AF}" presName="parentLeftMargin" presStyleLbl="node1" presStyleIdx="0" presStyleCnt="3"/>
      <dgm:spPr/>
    </dgm:pt>
    <dgm:pt modelId="{984E6E9C-D081-4BAA-9474-6367B1C3C31C}" type="pres">
      <dgm:prSet presAssocID="{95EE6E3C-3638-484C-9A14-64673D5746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1B553F8-9F37-4E4C-AD5D-8152C39D8585}" type="pres">
      <dgm:prSet presAssocID="{95EE6E3C-3638-484C-9A14-64673D5746AF}" presName="negativeSpace" presStyleCnt="0"/>
      <dgm:spPr/>
    </dgm:pt>
    <dgm:pt modelId="{4C012964-C62B-4F52-ABFE-42351E3C17A4}" type="pres">
      <dgm:prSet presAssocID="{95EE6E3C-3638-484C-9A14-64673D5746AF}" presName="childText" presStyleLbl="conFgAcc1" presStyleIdx="1" presStyleCnt="3" custLinFactNeighborY="-15025">
        <dgm:presLayoutVars>
          <dgm:bulletEnabled val="1"/>
        </dgm:presLayoutVars>
      </dgm:prSet>
      <dgm:spPr/>
    </dgm:pt>
    <dgm:pt modelId="{D93D6F19-5A5B-4BF1-99C4-AB5F3C33A5EB}" type="pres">
      <dgm:prSet presAssocID="{7339A7A2-2C97-411B-AB41-FC4F26CFAAA1}" presName="spaceBetweenRectangles" presStyleCnt="0"/>
      <dgm:spPr/>
    </dgm:pt>
    <dgm:pt modelId="{6DB7E12C-B427-4A8F-AB2C-3D9595ABF916}" type="pres">
      <dgm:prSet presAssocID="{41925C9F-C813-4684-8631-35FE05F473E7}" presName="parentLin" presStyleCnt="0"/>
      <dgm:spPr/>
    </dgm:pt>
    <dgm:pt modelId="{4CDC68C3-4DEF-4B81-99E3-E56ED930351F}" type="pres">
      <dgm:prSet presAssocID="{41925C9F-C813-4684-8631-35FE05F473E7}" presName="parentLeftMargin" presStyleLbl="node1" presStyleIdx="1" presStyleCnt="3"/>
      <dgm:spPr/>
    </dgm:pt>
    <dgm:pt modelId="{C396DE67-77BA-46A9-ABC9-10668A197BA6}" type="pres">
      <dgm:prSet presAssocID="{41925C9F-C813-4684-8631-35FE05F473E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FCF645D-9FE2-400A-85C4-7203D5F2E8EB}" type="pres">
      <dgm:prSet presAssocID="{41925C9F-C813-4684-8631-35FE05F473E7}" presName="negativeSpace" presStyleCnt="0"/>
      <dgm:spPr/>
    </dgm:pt>
    <dgm:pt modelId="{50A95530-ABD1-4AE4-98CA-1CCBCE7D38F8}" type="pres">
      <dgm:prSet presAssocID="{41925C9F-C813-4684-8631-35FE05F473E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0207E10-6FA7-4F7A-9AD0-F887BEC2AB78}" type="presOf" srcId="{03662D4E-3B8B-40BB-9033-1793F339A0E3}" destId="{4C012964-C62B-4F52-ABFE-42351E3C17A4}" srcOrd="0" destOrd="0" presId="urn:microsoft.com/office/officeart/2005/8/layout/list1"/>
    <dgm:cxn modelId="{3C3BCD3E-5ED2-4C18-9A6D-DC9BE6926B07}" srcId="{60298DF8-B6BE-4E58-BEF7-5A82D7A9E40C}" destId="{95EE6E3C-3638-484C-9A14-64673D5746AF}" srcOrd="1" destOrd="0" parTransId="{CDB1A319-AD8A-499C-8C9A-1EAC635532FC}" sibTransId="{7339A7A2-2C97-411B-AB41-FC4F26CFAAA1}"/>
    <dgm:cxn modelId="{311D345D-7839-441C-B876-D57F5EC4C2B5}" srcId="{41925C9F-C813-4684-8631-35FE05F473E7}" destId="{3D6133AD-055C-4B5D-BB53-45F1CC36C0E4}" srcOrd="0" destOrd="0" parTransId="{4E4B42F5-9996-4206-8B3C-C888B5159055}" sibTransId="{ED42CF9F-38DE-435E-87FE-0385589F33F2}"/>
    <dgm:cxn modelId="{84F1DD43-8798-495F-B7A2-814CA7E70FDE}" type="presOf" srcId="{95EE6E3C-3638-484C-9A14-64673D5746AF}" destId="{E108E440-5FCF-4437-B554-E473DF92E5E9}" srcOrd="0" destOrd="0" presId="urn:microsoft.com/office/officeart/2005/8/layout/list1"/>
    <dgm:cxn modelId="{7983BC71-6854-4571-9266-1E1006CBB0D9}" srcId="{60298DF8-B6BE-4E58-BEF7-5A82D7A9E40C}" destId="{6A90FF23-4A88-4151-9CB0-31C5A8D1C2FB}" srcOrd="0" destOrd="0" parTransId="{ADB0008D-B216-4585-8BD2-84828A69A488}" sibTransId="{DF1F9EE8-A1E0-416C-97E6-83DA9B746021}"/>
    <dgm:cxn modelId="{5BDA5A56-39E4-4120-B44A-E573FF2BA7A2}" type="presOf" srcId="{41925C9F-C813-4684-8631-35FE05F473E7}" destId="{4CDC68C3-4DEF-4B81-99E3-E56ED930351F}" srcOrd="0" destOrd="0" presId="urn:microsoft.com/office/officeart/2005/8/layout/list1"/>
    <dgm:cxn modelId="{D17D8A57-774B-4E1A-831E-1A5E7740D0FD}" srcId="{6A90FF23-4A88-4151-9CB0-31C5A8D1C2FB}" destId="{5EE6DCAD-07C2-4E44-A708-A43E515088E0}" srcOrd="0" destOrd="0" parTransId="{4BB52DDE-72BF-4006-A78C-DF76F13105CA}" sibTransId="{D4343D9B-AD37-4386-9B04-0941E3064D24}"/>
    <dgm:cxn modelId="{11F5447C-FD9F-483C-9E41-DFAAC150C06F}" type="presOf" srcId="{3D6133AD-055C-4B5D-BB53-45F1CC36C0E4}" destId="{50A95530-ABD1-4AE4-98CA-1CCBCE7D38F8}" srcOrd="0" destOrd="0" presId="urn:microsoft.com/office/officeart/2005/8/layout/list1"/>
    <dgm:cxn modelId="{70EEF28C-5C4C-4638-9ED1-1BC288C94593}" type="presOf" srcId="{60298DF8-B6BE-4E58-BEF7-5A82D7A9E40C}" destId="{01F44093-A651-429F-96B0-7623D2F790C3}" srcOrd="0" destOrd="0" presId="urn:microsoft.com/office/officeart/2005/8/layout/list1"/>
    <dgm:cxn modelId="{DF14E08F-3CE5-4E19-A83E-61CC065F2039}" srcId="{60298DF8-B6BE-4E58-BEF7-5A82D7A9E40C}" destId="{41925C9F-C813-4684-8631-35FE05F473E7}" srcOrd="2" destOrd="0" parTransId="{9BF401AD-19FD-45C9-AAB3-BF512049E60A}" sibTransId="{D238F1A5-7C69-4124-80E4-173ADD388744}"/>
    <dgm:cxn modelId="{959F6594-40B5-4B1C-A91E-A47E98188B38}" type="presOf" srcId="{6A90FF23-4A88-4151-9CB0-31C5A8D1C2FB}" destId="{A35ECEE3-78A8-47F6-AC50-85B8FA98A6AB}" srcOrd="1" destOrd="0" presId="urn:microsoft.com/office/officeart/2005/8/layout/list1"/>
    <dgm:cxn modelId="{F4FAB09A-3ACE-471C-B993-87783274F147}" type="presOf" srcId="{5EE6DCAD-07C2-4E44-A708-A43E515088E0}" destId="{BB6DB47A-8F44-4513-9DC5-736FCFA1EECE}" srcOrd="0" destOrd="0" presId="urn:microsoft.com/office/officeart/2005/8/layout/list1"/>
    <dgm:cxn modelId="{B787C6AA-AE81-4A85-8FBC-6ABCD88C5A74}" type="presOf" srcId="{6A90FF23-4A88-4151-9CB0-31C5A8D1C2FB}" destId="{15CB61C1-D77E-4F1E-B130-BE32D88C63C6}" srcOrd="0" destOrd="0" presId="urn:microsoft.com/office/officeart/2005/8/layout/list1"/>
    <dgm:cxn modelId="{63E6E9CC-4D0D-47BE-99EA-1262477233F6}" type="presOf" srcId="{41925C9F-C813-4684-8631-35FE05F473E7}" destId="{C396DE67-77BA-46A9-ABC9-10668A197BA6}" srcOrd="1" destOrd="0" presId="urn:microsoft.com/office/officeart/2005/8/layout/list1"/>
    <dgm:cxn modelId="{1A8FCEE2-BA7F-45BD-9686-9DB00BD4503F}" srcId="{95EE6E3C-3638-484C-9A14-64673D5746AF}" destId="{03662D4E-3B8B-40BB-9033-1793F339A0E3}" srcOrd="0" destOrd="0" parTransId="{DB189225-7988-41E7-9053-76EB2DDF16A1}" sibTransId="{49E4245A-0E59-4DEE-9E7E-20367210A714}"/>
    <dgm:cxn modelId="{937768E6-046A-4BA1-BE05-F84EEBFE7A2B}" srcId="{95EE6E3C-3638-484C-9A14-64673D5746AF}" destId="{2EA4C596-C4BB-402B-844F-977D1AB52F51}" srcOrd="1" destOrd="0" parTransId="{9BD180CC-774D-4D0F-81D2-580C63FF1ABB}" sibTransId="{2FB7F80B-FBE1-41A4-9DEC-B328E27E87CF}"/>
    <dgm:cxn modelId="{BE6F1FE9-4925-4A4A-9B2B-6B1085DA8ACF}" type="presOf" srcId="{95EE6E3C-3638-484C-9A14-64673D5746AF}" destId="{984E6E9C-D081-4BAA-9474-6367B1C3C31C}" srcOrd="1" destOrd="0" presId="urn:microsoft.com/office/officeart/2005/8/layout/list1"/>
    <dgm:cxn modelId="{B08004F9-F2FB-40A6-A52E-DE3CE8369B24}" type="presOf" srcId="{2EA4C596-C4BB-402B-844F-977D1AB52F51}" destId="{4C012964-C62B-4F52-ABFE-42351E3C17A4}" srcOrd="0" destOrd="1" presId="urn:microsoft.com/office/officeart/2005/8/layout/list1"/>
    <dgm:cxn modelId="{DA4F4113-F90C-43D2-9DB4-09285BA5831D}" type="presParOf" srcId="{01F44093-A651-429F-96B0-7623D2F790C3}" destId="{DF88279C-D82C-4808-A2AF-83A9CBD54426}" srcOrd="0" destOrd="0" presId="urn:microsoft.com/office/officeart/2005/8/layout/list1"/>
    <dgm:cxn modelId="{5C66CCBF-DEDE-4982-B397-7A556DC11151}" type="presParOf" srcId="{DF88279C-D82C-4808-A2AF-83A9CBD54426}" destId="{15CB61C1-D77E-4F1E-B130-BE32D88C63C6}" srcOrd="0" destOrd="0" presId="urn:microsoft.com/office/officeart/2005/8/layout/list1"/>
    <dgm:cxn modelId="{30BE2C7E-9B6B-45F0-8F44-BDB88218A1C2}" type="presParOf" srcId="{DF88279C-D82C-4808-A2AF-83A9CBD54426}" destId="{A35ECEE3-78A8-47F6-AC50-85B8FA98A6AB}" srcOrd="1" destOrd="0" presId="urn:microsoft.com/office/officeart/2005/8/layout/list1"/>
    <dgm:cxn modelId="{27FCADEC-A1A6-49FD-A009-B97E5D68DB85}" type="presParOf" srcId="{01F44093-A651-429F-96B0-7623D2F790C3}" destId="{96996708-F71E-4E79-A993-F6F9A3E392BD}" srcOrd="1" destOrd="0" presId="urn:microsoft.com/office/officeart/2005/8/layout/list1"/>
    <dgm:cxn modelId="{57175302-8905-4F25-8C7B-1CCD5F3818B5}" type="presParOf" srcId="{01F44093-A651-429F-96B0-7623D2F790C3}" destId="{BB6DB47A-8F44-4513-9DC5-736FCFA1EECE}" srcOrd="2" destOrd="0" presId="urn:microsoft.com/office/officeart/2005/8/layout/list1"/>
    <dgm:cxn modelId="{C64FCF82-0E2F-42F4-BD7A-6EF86510365E}" type="presParOf" srcId="{01F44093-A651-429F-96B0-7623D2F790C3}" destId="{3A0E3ACD-1436-4FE0-9367-9322A6330328}" srcOrd="3" destOrd="0" presId="urn:microsoft.com/office/officeart/2005/8/layout/list1"/>
    <dgm:cxn modelId="{D2A0F829-0AB6-4965-88BD-5938F7EF3BFF}" type="presParOf" srcId="{01F44093-A651-429F-96B0-7623D2F790C3}" destId="{8583AE64-DE3B-49C5-9B73-F819C5EA9574}" srcOrd="4" destOrd="0" presId="urn:microsoft.com/office/officeart/2005/8/layout/list1"/>
    <dgm:cxn modelId="{0D2B329E-F836-4C51-96A8-D3F48608E52B}" type="presParOf" srcId="{8583AE64-DE3B-49C5-9B73-F819C5EA9574}" destId="{E108E440-5FCF-4437-B554-E473DF92E5E9}" srcOrd="0" destOrd="0" presId="urn:microsoft.com/office/officeart/2005/8/layout/list1"/>
    <dgm:cxn modelId="{7650A19B-9D53-4D3E-A036-F80DB895E08F}" type="presParOf" srcId="{8583AE64-DE3B-49C5-9B73-F819C5EA9574}" destId="{984E6E9C-D081-4BAA-9474-6367B1C3C31C}" srcOrd="1" destOrd="0" presId="urn:microsoft.com/office/officeart/2005/8/layout/list1"/>
    <dgm:cxn modelId="{363D84E3-BD3B-4F1D-A33C-A37F9088F77C}" type="presParOf" srcId="{01F44093-A651-429F-96B0-7623D2F790C3}" destId="{41B553F8-9F37-4E4C-AD5D-8152C39D8585}" srcOrd="5" destOrd="0" presId="urn:microsoft.com/office/officeart/2005/8/layout/list1"/>
    <dgm:cxn modelId="{3E37B499-4BA8-4489-AA83-BA7E843AFC9F}" type="presParOf" srcId="{01F44093-A651-429F-96B0-7623D2F790C3}" destId="{4C012964-C62B-4F52-ABFE-42351E3C17A4}" srcOrd="6" destOrd="0" presId="urn:microsoft.com/office/officeart/2005/8/layout/list1"/>
    <dgm:cxn modelId="{C9FE61C6-EAAC-4A7E-9D29-6C7128E5486A}" type="presParOf" srcId="{01F44093-A651-429F-96B0-7623D2F790C3}" destId="{D93D6F19-5A5B-4BF1-99C4-AB5F3C33A5EB}" srcOrd="7" destOrd="0" presId="urn:microsoft.com/office/officeart/2005/8/layout/list1"/>
    <dgm:cxn modelId="{AD22EA77-81D5-498A-85B4-39D1A01C21ED}" type="presParOf" srcId="{01F44093-A651-429F-96B0-7623D2F790C3}" destId="{6DB7E12C-B427-4A8F-AB2C-3D9595ABF916}" srcOrd="8" destOrd="0" presId="urn:microsoft.com/office/officeart/2005/8/layout/list1"/>
    <dgm:cxn modelId="{50095FE4-0D37-47DF-83D5-E5264B5D42DB}" type="presParOf" srcId="{6DB7E12C-B427-4A8F-AB2C-3D9595ABF916}" destId="{4CDC68C3-4DEF-4B81-99E3-E56ED930351F}" srcOrd="0" destOrd="0" presId="urn:microsoft.com/office/officeart/2005/8/layout/list1"/>
    <dgm:cxn modelId="{7CA13156-88BC-49D9-A7D1-83AC441C6107}" type="presParOf" srcId="{6DB7E12C-B427-4A8F-AB2C-3D9595ABF916}" destId="{C396DE67-77BA-46A9-ABC9-10668A197BA6}" srcOrd="1" destOrd="0" presId="urn:microsoft.com/office/officeart/2005/8/layout/list1"/>
    <dgm:cxn modelId="{250E63DE-1940-4D9C-86ED-79151067A3B9}" type="presParOf" srcId="{01F44093-A651-429F-96B0-7623D2F790C3}" destId="{BFCF645D-9FE2-400A-85C4-7203D5F2E8EB}" srcOrd="9" destOrd="0" presId="urn:microsoft.com/office/officeart/2005/8/layout/list1"/>
    <dgm:cxn modelId="{418A6E4A-4654-434E-B586-73720E356341}" type="presParOf" srcId="{01F44093-A651-429F-96B0-7623D2F790C3}" destId="{50A95530-ABD1-4AE4-98CA-1CCBCE7D38F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A7174B-0CF7-4C66-8436-12EE16FCC37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CDED42-97A2-46C9-B1FA-064C68490FBC}">
      <dgm:prSet/>
      <dgm:spPr/>
      <dgm:t>
        <a:bodyPr/>
        <a:lstStyle/>
        <a:p>
          <a:r>
            <a:rPr lang="en-GB"/>
            <a:t>Specific Objective</a:t>
          </a:r>
          <a:endParaRPr lang="en-US"/>
        </a:p>
      </dgm:t>
    </dgm:pt>
    <dgm:pt modelId="{C251CC87-2E45-4D26-995A-0CDF6EB0C13E}" type="parTrans" cxnId="{48A0E535-1A54-458B-A02C-4EB71FFD9A69}">
      <dgm:prSet/>
      <dgm:spPr/>
      <dgm:t>
        <a:bodyPr/>
        <a:lstStyle/>
        <a:p>
          <a:endParaRPr lang="en-US"/>
        </a:p>
      </dgm:t>
    </dgm:pt>
    <dgm:pt modelId="{EC1CC172-5248-4FB2-A8EC-A7132C737DE6}" type="sibTrans" cxnId="{48A0E535-1A54-458B-A02C-4EB71FFD9A69}">
      <dgm:prSet/>
      <dgm:spPr/>
      <dgm:t>
        <a:bodyPr/>
        <a:lstStyle/>
        <a:p>
          <a:endParaRPr lang="en-US"/>
        </a:p>
      </dgm:t>
    </dgm:pt>
    <dgm:pt modelId="{82205E3B-6E6F-430F-9DCA-A86A643830E8}">
      <dgm:prSet/>
      <dgm:spPr/>
      <dgm:t>
        <a:bodyPr/>
        <a:lstStyle/>
        <a:p>
          <a:r>
            <a:rPr lang="en-GB"/>
            <a:t>Enhance the model interpretability of black box models and provide counterfactual explanations</a:t>
          </a:r>
          <a:endParaRPr lang="en-US"/>
        </a:p>
      </dgm:t>
    </dgm:pt>
    <dgm:pt modelId="{0A8C57E8-998A-435C-84CD-181CBC5BC816}" type="parTrans" cxnId="{C94BF227-8F85-4E1A-A5A2-2C5CA8B9BF27}">
      <dgm:prSet/>
      <dgm:spPr/>
      <dgm:t>
        <a:bodyPr/>
        <a:lstStyle/>
        <a:p>
          <a:endParaRPr lang="en-US"/>
        </a:p>
      </dgm:t>
    </dgm:pt>
    <dgm:pt modelId="{6E33D427-8E22-4C8E-81D2-D43DF68D6476}" type="sibTrans" cxnId="{C94BF227-8F85-4E1A-A5A2-2C5CA8B9BF27}">
      <dgm:prSet/>
      <dgm:spPr/>
      <dgm:t>
        <a:bodyPr/>
        <a:lstStyle/>
        <a:p>
          <a:endParaRPr lang="en-US"/>
        </a:p>
      </dgm:t>
    </dgm:pt>
    <dgm:pt modelId="{2A1FA756-33F4-47D9-A5C1-BB419DCE1C51}">
      <dgm:prSet/>
      <dgm:spPr/>
      <dgm:t>
        <a:bodyPr/>
        <a:lstStyle/>
        <a:p>
          <a:r>
            <a:rPr lang="en-GB"/>
            <a:t>Sub Objectives</a:t>
          </a:r>
          <a:endParaRPr lang="en-US"/>
        </a:p>
      </dgm:t>
    </dgm:pt>
    <dgm:pt modelId="{CFA17F4B-3236-4168-A9DE-29BE81CDE772}" type="parTrans" cxnId="{A08C0FFD-D00A-42A9-925C-9D52047F8290}">
      <dgm:prSet/>
      <dgm:spPr/>
      <dgm:t>
        <a:bodyPr/>
        <a:lstStyle/>
        <a:p>
          <a:endParaRPr lang="en-US"/>
        </a:p>
      </dgm:t>
    </dgm:pt>
    <dgm:pt modelId="{AED40065-02B1-4944-9162-F3E4AE5D9012}" type="sibTrans" cxnId="{A08C0FFD-D00A-42A9-925C-9D52047F8290}">
      <dgm:prSet/>
      <dgm:spPr/>
      <dgm:t>
        <a:bodyPr/>
        <a:lstStyle/>
        <a:p>
          <a:endParaRPr lang="en-US"/>
        </a:p>
      </dgm:t>
    </dgm:pt>
    <dgm:pt modelId="{D46D5773-AFB8-49EE-8E58-F7C23174304E}">
      <dgm:prSet/>
      <dgm:spPr/>
      <dgm:t>
        <a:bodyPr/>
        <a:lstStyle/>
        <a:p>
          <a:r>
            <a:rPr lang="en-GB"/>
            <a:t>Prepare the datasets</a:t>
          </a:r>
          <a:endParaRPr lang="en-US"/>
        </a:p>
      </dgm:t>
    </dgm:pt>
    <dgm:pt modelId="{9F946E63-D085-4750-ABF6-59D87ADAB49B}" type="parTrans" cxnId="{D9DFE885-B32F-46A9-BB24-AF3B63E4F531}">
      <dgm:prSet/>
      <dgm:spPr/>
      <dgm:t>
        <a:bodyPr/>
        <a:lstStyle/>
        <a:p>
          <a:endParaRPr lang="en-US"/>
        </a:p>
      </dgm:t>
    </dgm:pt>
    <dgm:pt modelId="{C99FE691-6474-456F-86BD-0AED599E65B8}" type="sibTrans" cxnId="{D9DFE885-B32F-46A9-BB24-AF3B63E4F531}">
      <dgm:prSet/>
      <dgm:spPr/>
      <dgm:t>
        <a:bodyPr/>
        <a:lstStyle/>
        <a:p>
          <a:endParaRPr lang="en-US"/>
        </a:p>
      </dgm:t>
    </dgm:pt>
    <dgm:pt modelId="{F8F61E1C-6F01-4AE4-94FF-05288B666E55}">
      <dgm:prSet/>
      <dgm:spPr/>
      <dgm:t>
        <a:bodyPr/>
        <a:lstStyle/>
        <a:p>
          <a:r>
            <a:rPr lang="en-GB"/>
            <a:t>Generate neighbourhood with training data</a:t>
          </a:r>
          <a:endParaRPr lang="en-US"/>
        </a:p>
      </dgm:t>
    </dgm:pt>
    <dgm:pt modelId="{81314E85-EB46-4496-BD9C-CAE0B8E1639F}" type="parTrans" cxnId="{7353D128-9D54-4B6F-B1D9-38E4173BBFAD}">
      <dgm:prSet/>
      <dgm:spPr/>
      <dgm:t>
        <a:bodyPr/>
        <a:lstStyle/>
        <a:p>
          <a:endParaRPr lang="en-US"/>
        </a:p>
      </dgm:t>
    </dgm:pt>
    <dgm:pt modelId="{03FD3301-777F-46E9-BB10-1DA3044E24AA}" type="sibTrans" cxnId="{7353D128-9D54-4B6F-B1D9-38E4173BBFAD}">
      <dgm:prSet/>
      <dgm:spPr/>
      <dgm:t>
        <a:bodyPr/>
        <a:lstStyle/>
        <a:p>
          <a:endParaRPr lang="en-US"/>
        </a:p>
      </dgm:t>
    </dgm:pt>
    <dgm:pt modelId="{1296434B-B14A-43BE-9DA8-379C0FD8D557}">
      <dgm:prSet/>
      <dgm:spPr/>
      <dgm:t>
        <a:bodyPr/>
        <a:lstStyle/>
        <a:p>
          <a:r>
            <a:rPr lang="en-GB"/>
            <a:t>Extract the explanation rule from decision tree classifier</a:t>
          </a:r>
          <a:endParaRPr lang="en-US"/>
        </a:p>
      </dgm:t>
    </dgm:pt>
    <dgm:pt modelId="{BCC31D45-91F4-4071-AC73-BFB97468CD04}" type="parTrans" cxnId="{E19963AF-A678-4D90-94F2-A2D797DB1540}">
      <dgm:prSet/>
      <dgm:spPr/>
      <dgm:t>
        <a:bodyPr/>
        <a:lstStyle/>
        <a:p>
          <a:endParaRPr lang="en-US"/>
        </a:p>
      </dgm:t>
    </dgm:pt>
    <dgm:pt modelId="{86FFC821-E6FF-4575-880C-A507E28DD18C}" type="sibTrans" cxnId="{E19963AF-A678-4D90-94F2-A2D797DB1540}">
      <dgm:prSet/>
      <dgm:spPr/>
      <dgm:t>
        <a:bodyPr/>
        <a:lstStyle/>
        <a:p>
          <a:endParaRPr lang="en-US"/>
        </a:p>
      </dgm:t>
    </dgm:pt>
    <dgm:pt modelId="{AFC757C1-5A46-4F8D-ACAF-08CB59072EDF}">
      <dgm:prSet/>
      <dgm:spPr/>
      <dgm:t>
        <a:bodyPr/>
        <a:lstStyle/>
        <a:p>
          <a:r>
            <a:rPr lang="en-GB"/>
            <a:t>Extract counterfactual explanations from decision tree classifier</a:t>
          </a:r>
          <a:endParaRPr lang="en-US"/>
        </a:p>
      </dgm:t>
    </dgm:pt>
    <dgm:pt modelId="{37837F34-8676-4C41-804B-2273256185C6}" type="parTrans" cxnId="{9F5C50C6-BDD3-490B-A15B-1C850ED71477}">
      <dgm:prSet/>
      <dgm:spPr/>
      <dgm:t>
        <a:bodyPr/>
        <a:lstStyle/>
        <a:p>
          <a:endParaRPr lang="en-US"/>
        </a:p>
      </dgm:t>
    </dgm:pt>
    <dgm:pt modelId="{243F40B3-F803-49F4-96EC-C980B2DEB975}" type="sibTrans" cxnId="{9F5C50C6-BDD3-490B-A15B-1C850ED71477}">
      <dgm:prSet/>
      <dgm:spPr/>
      <dgm:t>
        <a:bodyPr/>
        <a:lstStyle/>
        <a:p>
          <a:endParaRPr lang="en-US"/>
        </a:p>
      </dgm:t>
    </dgm:pt>
    <dgm:pt modelId="{6EAC39CD-BC9C-47C6-9BFD-DCEF2E306B9B}" type="pres">
      <dgm:prSet presAssocID="{EEA7174B-0CF7-4C66-8436-12EE16FCC374}" presName="linear" presStyleCnt="0">
        <dgm:presLayoutVars>
          <dgm:dir/>
          <dgm:animLvl val="lvl"/>
          <dgm:resizeHandles val="exact"/>
        </dgm:presLayoutVars>
      </dgm:prSet>
      <dgm:spPr/>
    </dgm:pt>
    <dgm:pt modelId="{882A808C-A97F-4A13-9090-617F7A0B0149}" type="pres">
      <dgm:prSet presAssocID="{27CDED42-97A2-46C9-B1FA-064C68490FBC}" presName="parentLin" presStyleCnt="0"/>
      <dgm:spPr/>
    </dgm:pt>
    <dgm:pt modelId="{DDB29B67-59CC-439C-B033-AC277A1FE3C9}" type="pres">
      <dgm:prSet presAssocID="{27CDED42-97A2-46C9-B1FA-064C68490FBC}" presName="parentLeftMargin" presStyleLbl="node1" presStyleIdx="0" presStyleCnt="2"/>
      <dgm:spPr/>
    </dgm:pt>
    <dgm:pt modelId="{5CB1D0DE-0D3E-44E9-BC3F-667CD497BC8A}" type="pres">
      <dgm:prSet presAssocID="{27CDED42-97A2-46C9-B1FA-064C68490F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E64A828-F1F2-4CFB-A8BA-FFCB08DF235B}" type="pres">
      <dgm:prSet presAssocID="{27CDED42-97A2-46C9-B1FA-064C68490FBC}" presName="negativeSpace" presStyleCnt="0"/>
      <dgm:spPr/>
    </dgm:pt>
    <dgm:pt modelId="{FFCAB5B6-F755-4000-B7FD-0B9806B30C62}" type="pres">
      <dgm:prSet presAssocID="{27CDED42-97A2-46C9-B1FA-064C68490FBC}" presName="childText" presStyleLbl="conFgAcc1" presStyleIdx="0" presStyleCnt="2">
        <dgm:presLayoutVars>
          <dgm:bulletEnabled val="1"/>
        </dgm:presLayoutVars>
      </dgm:prSet>
      <dgm:spPr/>
    </dgm:pt>
    <dgm:pt modelId="{3865E8A9-DF2D-410F-994E-D355DA961644}" type="pres">
      <dgm:prSet presAssocID="{EC1CC172-5248-4FB2-A8EC-A7132C737DE6}" presName="spaceBetweenRectangles" presStyleCnt="0"/>
      <dgm:spPr/>
    </dgm:pt>
    <dgm:pt modelId="{7FD9D24D-7EDC-4236-BBBF-A35B2D6D5412}" type="pres">
      <dgm:prSet presAssocID="{2A1FA756-33F4-47D9-A5C1-BB419DCE1C51}" presName="parentLin" presStyleCnt="0"/>
      <dgm:spPr/>
    </dgm:pt>
    <dgm:pt modelId="{E1725B54-8034-4D43-8111-27ED8A1AA5D9}" type="pres">
      <dgm:prSet presAssocID="{2A1FA756-33F4-47D9-A5C1-BB419DCE1C51}" presName="parentLeftMargin" presStyleLbl="node1" presStyleIdx="0" presStyleCnt="2"/>
      <dgm:spPr/>
    </dgm:pt>
    <dgm:pt modelId="{B238C4B9-EEAC-4D31-B5B3-4B3E02769836}" type="pres">
      <dgm:prSet presAssocID="{2A1FA756-33F4-47D9-A5C1-BB419DCE1C5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908333-93AC-415D-9852-70F1E04635BF}" type="pres">
      <dgm:prSet presAssocID="{2A1FA756-33F4-47D9-A5C1-BB419DCE1C51}" presName="negativeSpace" presStyleCnt="0"/>
      <dgm:spPr/>
    </dgm:pt>
    <dgm:pt modelId="{07D9DA41-ECB1-431A-9632-0A8952AA4E57}" type="pres">
      <dgm:prSet presAssocID="{2A1FA756-33F4-47D9-A5C1-BB419DCE1C5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AC4EA20-95AB-4C1E-9C23-DB5D903B3E12}" type="presOf" srcId="{27CDED42-97A2-46C9-B1FA-064C68490FBC}" destId="{5CB1D0DE-0D3E-44E9-BC3F-667CD497BC8A}" srcOrd="1" destOrd="0" presId="urn:microsoft.com/office/officeart/2005/8/layout/list1"/>
    <dgm:cxn modelId="{C94BF227-8F85-4E1A-A5A2-2C5CA8B9BF27}" srcId="{27CDED42-97A2-46C9-B1FA-064C68490FBC}" destId="{82205E3B-6E6F-430F-9DCA-A86A643830E8}" srcOrd="0" destOrd="0" parTransId="{0A8C57E8-998A-435C-84CD-181CBC5BC816}" sibTransId="{6E33D427-8E22-4C8E-81D2-D43DF68D6476}"/>
    <dgm:cxn modelId="{7353D128-9D54-4B6F-B1D9-38E4173BBFAD}" srcId="{2A1FA756-33F4-47D9-A5C1-BB419DCE1C51}" destId="{F8F61E1C-6F01-4AE4-94FF-05288B666E55}" srcOrd="1" destOrd="0" parTransId="{81314E85-EB46-4496-BD9C-CAE0B8E1639F}" sibTransId="{03FD3301-777F-46E9-BB10-1DA3044E24AA}"/>
    <dgm:cxn modelId="{48A0E535-1A54-458B-A02C-4EB71FFD9A69}" srcId="{EEA7174B-0CF7-4C66-8436-12EE16FCC374}" destId="{27CDED42-97A2-46C9-B1FA-064C68490FBC}" srcOrd="0" destOrd="0" parTransId="{C251CC87-2E45-4D26-995A-0CDF6EB0C13E}" sibTransId="{EC1CC172-5248-4FB2-A8EC-A7132C737DE6}"/>
    <dgm:cxn modelId="{ADCA523F-7738-4A92-B691-39E80CA46B1F}" type="presOf" srcId="{27CDED42-97A2-46C9-B1FA-064C68490FBC}" destId="{DDB29B67-59CC-439C-B033-AC277A1FE3C9}" srcOrd="0" destOrd="0" presId="urn:microsoft.com/office/officeart/2005/8/layout/list1"/>
    <dgm:cxn modelId="{022CB841-56DF-44E7-AE4C-F69371D923DB}" type="presOf" srcId="{F8F61E1C-6F01-4AE4-94FF-05288B666E55}" destId="{07D9DA41-ECB1-431A-9632-0A8952AA4E57}" srcOrd="0" destOrd="1" presId="urn:microsoft.com/office/officeart/2005/8/layout/list1"/>
    <dgm:cxn modelId="{4155A369-3FC6-4D5B-81C1-42F7D8521449}" type="presOf" srcId="{2A1FA756-33F4-47D9-A5C1-BB419DCE1C51}" destId="{E1725B54-8034-4D43-8111-27ED8A1AA5D9}" srcOrd="0" destOrd="0" presId="urn:microsoft.com/office/officeart/2005/8/layout/list1"/>
    <dgm:cxn modelId="{F4D40A7B-EC0B-435D-996C-23F6B4DC384B}" type="presOf" srcId="{1296434B-B14A-43BE-9DA8-379C0FD8D557}" destId="{07D9DA41-ECB1-431A-9632-0A8952AA4E57}" srcOrd="0" destOrd="2" presId="urn:microsoft.com/office/officeart/2005/8/layout/list1"/>
    <dgm:cxn modelId="{D9DFE885-B32F-46A9-BB24-AF3B63E4F531}" srcId="{2A1FA756-33F4-47D9-A5C1-BB419DCE1C51}" destId="{D46D5773-AFB8-49EE-8E58-F7C23174304E}" srcOrd="0" destOrd="0" parTransId="{9F946E63-D085-4750-ABF6-59D87ADAB49B}" sibTransId="{C99FE691-6474-456F-86BD-0AED599E65B8}"/>
    <dgm:cxn modelId="{E19963AF-A678-4D90-94F2-A2D797DB1540}" srcId="{2A1FA756-33F4-47D9-A5C1-BB419DCE1C51}" destId="{1296434B-B14A-43BE-9DA8-379C0FD8D557}" srcOrd="2" destOrd="0" parTransId="{BCC31D45-91F4-4071-AC73-BFB97468CD04}" sibTransId="{86FFC821-E6FF-4575-880C-A507E28DD18C}"/>
    <dgm:cxn modelId="{A2DA56AF-7B66-4E9C-9C8B-375891D5CA32}" type="presOf" srcId="{82205E3B-6E6F-430F-9DCA-A86A643830E8}" destId="{FFCAB5B6-F755-4000-B7FD-0B9806B30C62}" srcOrd="0" destOrd="0" presId="urn:microsoft.com/office/officeart/2005/8/layout/list1"/>
    <dgm:cxn modelId="{9F5C50C6-BDD3-490B-A15B-1C850ED71477}" srcId="{2A1FA756-33F4-47D9-A5C1-BB419DCE1C51}" destId="{AFC757C1-5A46-4F8D-ACAF-08CB59072EDF}" srcOrd="3" destOrd="0" parTransId="{37837F34-8676-4C41-804B-2273256185C6}" sibTransId="{243F40B3-F803-49F4-96EC-C980B2DEB975}"/>
    <dgm:cxn modelId="{541D54D1-6B0C-49A6-B9FB-E4B7C78C49CD}" type="presOf" srcId="{AFC757C1-5A46-4F8D-ACAF-08CB59072EDF}" destId="{07D9DA41-ECB1-431A-9632-0A8952AA4E57}" srcOrd="0" destOrd="3" presId="urn:microsoft.com/office/officeart/2005/8/layout/list1"/>
    <dgm:cxn modelId="{14354AD6-3F84-478F-A230-A9A8E386A37C}" type="presOf" srcId="{D46D5773-AFB8-49EE-8E58-F7C23174304E}" destId="{07D9DA41-ECB1-431A-9632-0A8952AA4E57}" srcOrd="0" destOrd="0" presId="urn:microsoft.com/office/officeart/2005/8/layout/list1"/>
    <dgm:cxn modelId="{30ED11E6-6739-43B3-8AEF-83FF8F2DF907}" type="presOf" srcId="{2A1FA756-33F4-47D9-A5C1-BB419DCE1C51}" destId="{B238C4B9-EEAC-4D31-B5B3-4B3E02769836}" srcOrd="1" destOrd="0" presId="urn:microsoft.com/office/officeart/2005/8/layout/list1"/>
    <dgm:cxn modelId="{36D932E6-A0F8-4DC5-8885-71E3B410C49B}" type="presOf" srcId="{EEA7174B-0CF7-4C66-8436-12EE16FCC374}" destId="{6EAC39CD-BC9C-47C6-9BFD-DCEF2E306B9B}" srcOrd="0" destOrd="0" presId="urn:microsoft.com/office/officeart/2005/8/layout/list1"/>
    <dgm:cxn modelId="{A08C0FFD-D00A-42A9-925C-9D52047F8290}" srcId="{EEA7174B-0CF7-4C66-8436-12EE16FCC374}" destId="{2A1FA756-33F4-47D9-A5C1-BB419DCE1C51}" srcOrd="1" destOrd="0" parTransId="{CFA17F4B-3236-4168-A9DE-29BE81CDE772}" sibTransId="{AED40065-02B1-4944-9162-F3E4AE5D9012}"/>
    <dgm:cxn modelId="{873DDF8E-2B9F-4B89-BAF0-2602F7202BA4}" type="presParOf" srcId="{6EAC39CD-BC9C-47C6-9BFD-DCEF2E306B9B}" destId="{882A808C-A97F-4A13-9090-617F7A0B0149}" srcOrd="0" destOrd="0" presId="urn:microsoft.com/office/officeart/2005/8/layout/list1"/>
    <dgm:cxn modelId="{76A53036-97BF-430A-B25F-0F1432F29276}" type="presParOf" srcId="{882A808C-A97F-4A13-9090-617F7A0B0149}" destId="{DDB29B67-59CC-439C-B033-AC277A1FE3C9}" srcOrd="0" destOrd="0" presId="urn:microsoft.com/office/officeart/2005/8/layout/list1"/>
    <dgm:cxn modelId="{7037E278-B87A-46D5-BC32-9FD9F13EE2CE}" type="presParOf" srcId="{882A808C-A97F-4A13-9090-617F7A0B0149}" destId="{5CB1D0DE-0D3E-44E9-BC3F-667CD497BC8A}" srcOrd="1" destOrd="0" presId="urn:microsoft.com/office/officeart/2005/8/layout/list1"/>
    <dgm:cxn modelId="{E2A34B6E-0238-4EB7-8C57-E5F5AE6780A8}" type="presParOf" srcId="{6EAC39CD-BC9C-47C6-9BFD-DCEF2E306B9B}" destId="{0E64A828-F1F2-4CFB-A8BA-FFCB08DF235B}" srcOrd="1" destOrd="0" presId="urn:microsoft.com/office/officeart/2005/8/layout/list1"/>
    <dgm:cxn modelId="{C78F3712-6565-4F2C-8C79-DC8B0D3AEB50}" type="presParOf" srcId="{6EAC39CD-BC9C-47C6-9BFD-DCEF2E306B9B}" destId="{FFCAB5B6-F755-4000-B7FD-0B9806B30C62}" srcOrd="2" destOrd="0" presId="urn:microsoft.com/office/officeart/2005/8/layout/list1"/>
    <dgm:cxn modelId="{87E1748C-EED2-4CBC-BE5F-6BE6AA44077C}" type="presParOf" srcId="{6EAC39CD-BC9C-47C6-9BFD-DCEF2E306B9B}" destId="{3865E8A9-DF2D-410F-994E-D355DA961644}" srcOrd="3" destOrd="0" presId="urn:microsoft.com/office/officeart/2005/8/layout/list1"/>
    <dgm:cxn modelId="{437BE686-6579-48C2-8195-3B72BC2E2C18}" type="presParOf" srcId="{6EAC39CD-BC9C-47C6-9BFD-DCEF2E306B9B}" destId="{7FD9D24D-7EDC-4236-BBBF-A35B2D6D5412}" srcOrd="4" destOrd="0" presId="urn:microsoft.com/office/officeart/2005/8/layout/list1"/>
    <dgm:cxn modelId="{3CF2753F-FADC-4600-ABA7-2E7C1DEFE8DA}" type="presParOf" srcId="{7FD9D24D-7EDC-4236-BBBF-A35B2D6D5412}" destId="{E1725B54-8034-4D43-8111-27ED8A1AA5D9}" srcOrd="0" destOrd="0" presId="urn:microsoft.com/office/officeart/2005/8/layout/list1"/>
    <dgm:cxn modelId="{9179BC7F-8524-4B42-8606-03D3C8D3149F}" type="presParOf" srcId="{7FD9D24D-7EDC-4236-BBBF-A35B2D6D5412}" destId="{B238C4B9-EEAC-4D31-B5B3-4B3E02769836}" srcOrd="1" destOrd="0" presId="urn:microsoft.com/office/officeart/2005/8/layout/list1"/>
    <dgm:cxn modelId="{318420D5-29D5-41B0-A027-68EE0564C57B}" type="presParOf" srcId="{6EAC39CD-BC9C-47C6-9BFD-DCEF2E306B9B}" destId="{CC908333-93AC-415D-9852-70F1E04635BF}" srcOrd="5" destOrd="0" presId="urn:microsoft.com/office/officeart/2005/8/layout/list1"/>
    <dgm:cxn modelId="{70EBE7BB-43BD-4F9F-8DB9-01127E5F0309}" type="presParOf" srcId="{6EAC39CD-BC9C-47C6-9BFD-DCEF2E306B9B}" destId="{07D9DA41-ECB1-431A-9632-0A8952AA4E5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298DF8-B6BE-4E58-BEF7-5A82D7A9E40C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90FF23-4A88-4151-9CB0-31C5A8D1C2FB}">
      <dgm:prSet/>
      <dgm:spPr/>
      <dgm:t>
        <a:bodyPr/>
        <a:lstStyle/>
        <a:p>
          <a:r>
            <a:rPr lang="en-GB" b="1"/>
            <a:t>Technologies</a:t>
          </a:r>
          <a:endParaRPr lang="en-US"/>
        </a:p>
      </dgm:t>
    </dgm:pt>
    <dgm:pt modelId="{ADB0008D-B216-4585-8BD2-84828A69A488}" type="parTrans" cxnId="{7983BC71-6854-4571-9266-1E1006CBB0D9}">
      <dgm:prSet/>
      <dgm:spPr/>
      <dgm:t>
        <a:bodyPr/>
        <a:lstStyle/>
        <a:p>
          <a:endParaRPr lang="en-US"/>
        </a:p>
      </dgm:t>
    </dgm:pt>
    <dgm:pt modelId="{DF1F9EE8-A1E0-416C-97E6-83DA9B746021}" type="sibTrans" cxnId="{7983BC71-6854-4571-9266-1E1006CBB0D9}">
      <dgm:prSet/>
      <dgm:spPr/>
      <dgm:t>
        <a:bodyPr/>
        <a:lstStyle/>
        <a:p>
          <a:endParaRPr lang="en-US"/>
        </a:p>
      </dgm:t>
    </dgm:pt>
    <dgm:pt modelId="{5EE6DCAD-07C2-4E44-A708-A43E515088E0}">
      <dgm:prSet/>
      <dgm:spPr/>
      <dgm:t>
        <a:bodyPr/>
        <a:lstStyle/>
        <a:p>
          <a:pPr rtl="0"/>
          <a:r>
            <a:rPr lang="en-GB"/>
            <a:t>Development: Python</a:t>
          </a:r>
          <a:endParaRPr lang="en-US"/>
        </a:p>
      </dgm:t>
    </dgm:pt>
    <dgm:pt modelId="{4BB52DDE-72BF-4006-A78C-DF76F13105CA}" type="parTrans" cxnId="{D17D8A57-774B-4E1A-831E-1A5E7740D0FD}">
      <dgm:prSet/>
      <dgm:spPr/>
      <dgm:t>
        <a:bodyPr/>
        <a:lstStyle/>
        <a:p>
          <a:endParaRPr lang="en-US"/>
        </a:p>
      </dgm:t>
    </dgm:pt>
    <dgm:pt modelId="{D4343D9B-AD37-4386-9B04-0941E3064D24}" type="sibTrans" cxnId="{D17D8A57-774B-4E1A-831E-1A5E7740D0FD}">
      <dgm:prSet/>
      <dgm:spPr/>
      <dgm:t>
        <a:bodyPr/>
        <a:lstStyle/>
        <a:p>
          <a:endParaRPr lang="en-US"/>
        </a:p>
      </dgm:t>
    </dgm:pt>
    <dgm:pt modelId="{95EE6E3C-3638-484C-9A14-64673D5746AF}">
      <dgm:prSet/>
      <dgm:spPr/>
      <dgm:t>
        <a:bodyPr/>
        <a:lstStyle/>
        <a:p>
          <a:r>
            <a:rPr lang="en-GB" b="1"/>
            <a:t>Techniques</a:t>
          </a:r>
          <a:endParaRPr lang="en-US"/>
        </a:p>
      </dgm:t>
    </dgm:pt>
    <dgm:pt modelId="{CDB1A319-AD8A-499C-8C9A-1EAC635532FC}" type="parTrans" cxnId="{3C3BCD3E-5ED2-4C18-9A6D-DC9BE6926B07}">
      <dgm:prSet/>
      <dgm:spPr/>
      <dgm:t>
        <a:bodyPr/>
        <a:lstStyle/>
        <a:p>
          <a:endParaRPr lang="en-US"/>
        </a:p>
      </dgm:t>
    </dgm:pt>
    <dgm:pt modelId="{7339A7A2-2C97-411B-AB41-FC4F26CFAAA1}" type="sibTrans" cxnId="{3C3BCD3E-5ED2-4C18-9A6D-DC9BE6926B07}">
      <dgm:prSet/>
      <dgm:spPr/>
      <dgm:t>
        <a:bodyPr/>
        <a:lstStyle/>
        <a:p>
          <a:endParaRPr lang="en-US"/>
        </a:p>
      </dgm:t>
    </dgm:pt>
    <dgm:pt modelId="{03662D4E-3B8B-40BB-9033-1793F339A0E3}">
      <dgm:prSet/>
      <dgm:spPr/>
      <dgm:t>
        <a:bodyPr/>
        <a:lstStyle/>
        <a:p>
          <a:r>
            <a:rPr lang="en-GB"/>
            <a:t>Distance functions for neighbourhood generations</a:t>
          </a:r>
          <a:endParaRPr lang="en-US"/>
        </a:p>
      </dgm:t>
    </dgm:pt>
    <dgm:pt modelId="{DB189225-7988-41E7-9053-76EB2DDF16A1}" type="parTrans" cxnId="{1A8FCEE2-BA7F-45BD-9686-9DB00BD4503F}">
      <dgm:prSet/>
      <dgm:spPr/>
      <dgm:t>
        <a:bodyPr/>
        <a:lstStyle/>
        <a:p>
          <a:endParaRPr lang="en-US"/>
        </a:p>
      </dgm:t>
    </dgm:pt>
    <dgm:pt modelId="{49E4245A-0E59-4DEE-9E7E-20367210A714}" type="sibTrans" cxnId="{1A8FCEE2-BA7F-45BD-9686-9DB00BD4503F}">
      <dgm:prSet/>
      <dgm:spPr/>
      <dgm:t>
        <a:bodyPr/>
        <a:lstStyle/>
        <a:p>
          <a:endParaRPr lang="en-US"/>
        </a:p>
      </dgm:t>
    </dgm:pt>
    <dgm:pt modelId="{41925C9F-C813-4684-8631-35FE05F473E7}">
      <dgm:prSet/>
      <dgm:spPr/>
      <dgm:t>
        <a:bodyPr/>
        <a:lstStyle/>
        <a:p>
          <a:r>
            <a:rPr lang="en-GB" b="1"/>
            <a:t>Algorithms</a:t>
          </a:r>
          <a:endParaRPr lang="en-US"/>
        </a:p>
      </dgm:t>
    </dgm:pt>
    <dgm:pt modelId="{9BF401AD-19FD-45C9-AAB3-BF512049E60A}" type="parTrans" cxnId="{DF14E08F-3CE5-4E19-A83E-61CC065F2039}">
      <dgm:prSet/>
      <dgm:spPr/>
      <dgm:t>
        <a:bodyPr/>
        <a:lstStyle/>
        <a:p>
          <a:endParaRPr lang="en-US"/>
        </a:p>
      </dgm:t>
    </dgm:pt>
    <dgm:pt modelId="{D238F1A5-7C69-4124-80E4-173ADD388744}" type="sibTrans" cxnId="{DF14E08F-3CE5-4E19-A83E-61CC065F2039}">
      <dgm:prSet/>
      <dgm:spPr/>
      <dgm:t>
        <a:bodyPr/>
        <a:lstStyle/>
        <a:p>
          <a:endParaRPr lang="en-US"/>
        </a:p>
      </dgm:t>
    </dgm:pt>
    <dgm:pt modelId="{3D6133AD-055C-4B5D-BB53-45F1CC36C0E4}">
      <dgm:prSet/>
      <dgm:spPr/>
      <dgm:t>
        <a:bodyPr/>
        <a:lstStyle/>
        <a:p>
          <a:r>
            <a:rPr lang="en-GB"/>
            <a:t>SVM</a:t>
          </a:r>
          <a:endParaRPr lang="en-US"/>
        </a:p>
      </dgm:t>
    </dgm:pt>
    <dgm:pt modelId="{4E4B42F5-9996-4206-8B3C-C888B5159055}" type="parTrans" cxnId="{311D345D-7839-441C-B876-D57F5EC4C2B5}">
      <dgm:prSet/>
      <dgm:spPr/>
      <dgm:t>
        <a:bodyPr/>
        <a:lstStyle/>
        <a:p>
          <a:endParaRPr lang="en-US"/>
        </a:p>
      </dgm:t>
    </dgm:pt>
    <dgm:pt modelId="{ED42CF9F-38DE-435E-87FE-0385589F33F2}" type="sibTrans" cxnId="{311D345D-7839-441C-B876-D57F5EC4C2B5}">
      <dgm:prSet/>
      <dgm:spPr/>
      <dgm:t>
        <a:bodyPr/>
        <a:lstStyle/>
        <a:p>
          <a:endParaRPr lang="en-US"/>
        </a:p>
      </dgm:t>
    </dgm:pt>
    <dgm:pt modelId="{33F0AA4D-39ED-455D-BDB5-08DB12A59678}">
      <dgm:prSet phldr="0"/>
      <dgm:spPr/>
      <dgm:t>
        <a:bodyPr/>
        <a:lstStyle/>
        <a:p>
          <a:pPr rtl="0"/>
          <a:r>
            <a:rPr lang="en-GB" b="0"/>
            <a:t>VCS: Gitlab</a:t>
          </a:r>
        </a:p>
      </dgm:t>
    </dgm:pt>
    <dgm:pt modelId="{2F1300B8-5899-465D-8CF8-767BD2B7D80A}" type="parTrans" cxnId="{D7C5C444-9E65-4970-950C-7EEC9127D78E}">
      <dgm:prSet/>
      <dgm:spPr/>
    </dgm:pt>
    <dgm:pt modelId="{A3E75F22-D074-498E-AE6B-2C6F9693A86E}" type="sibTrans" cxnId="{D7C5C444-9E65-4970-950C-7EEC9127D78E}">
      <dgm:prSet/>
      <dgm:spPr/>
    </dgm:pt>
    <dgm:pt modelId="{2FE91D1C-CB5F-4225-9EF3-65919E69EAA2}">
      <dgm:prSet phldr="0"/>
      <dgm:spPr/>
      <dgm:t>
        <a:bodyPr/>
        <a:lstStyle/>
        <a:p>
          <a:pPr rtl="0"/>
          <a:r>
            <a:rPr lang="en-GB"/>
            <a:t>Encoding and Decoding</a:t>
          </a:r>
        </a:p>
      </dgm:t>
    </dgm:pt>
    <dgm:pt modelId="{424B5EA1-E99A-45CA-B307-E1F4091C6E88}" type="parTrans" cxnId="{BCDB8A81-E925-449A-9219-660E5E516110}">
      <dgm:prSet/>
      <dgm:spPr/>
    </dgm:pt>
    <dgm:pt modelId="{44F5B865-0DE9-4A9A-84B2-33DB655D618B}" type="sibTrans" cxnId="{BCDB8A81-E925-449A-9219-660E5E516110}">
      <dgm:prSet/>
      <dgm:spPr/>
    </dgm:pt>
    <dgm:pt modelId="{82F7A6BD-1263-4C0C-8DFA-D54FFB37F409}">
      <dgm:prSet phldr="0"/>
      <dgm:spPr/>
      <dgm:t>
        <a:bodyPr/>
        <a:lstStyle/>
        <a:p>
          <a:pPr rtl="0"/>
          <a:r>
            <a:rPr lang="en-GB"/>
            <a:t>Decision tree classifier</a:t>
          </a:r>
          <a:endParaRPr lang="en-GB">
            <a:latin typeface="Calibri"/>
          </a:endParaRPr>
        </a:p>
      </dgm:t>
    </dgm:pt>
    <dgm:pt modelId="{0D56CC35-57A5-40FB-A1D6-6AF434478D71}" type="parTrans" cxnId="{123673C4-6017-459E-8DB9-44731AA1773C}">
      <dgm:prSet/>
      <dgm:spPr/>
    </dgm:pt>
    <dgm:pt modelId="{C22DC4EA-D94F-44AD-865B-FB6B2D30CABD}" type="sibTrans" cxnId="{123673C4-6017-459E-8DB9-44731AA1773C}">
      <dgm:prSet/>
      <dgm:spPr/>
    </dgm:pt>
    <dgm:pt modelId="{01F44093-A651-429F-96B0-7623D2F790C3}" type="pres">
      <dgm:prSet presAssocID="{60298DF8-B6BE-4E58-BEF7-5A82D7A9E40C}" presName="linear" presStyleCnt="0">
        <dgm:presLayoutVars>
          <dgm:dir/>
          <dgm:animLvl val="lvl"/>
          <dgm:resizeHandles val="exact"/>
        </dgm:presLayoutVars>
      </dgm:prSet>
      <dgm:spPr/>
    </dgm:pt>
    <dgm:pt modelId="{DF88279C-D82C-4808-A2AF-83A9CBD54426}" type="pres">
      <dgm:prSet presAssocID="{6A90FF23-4A88-4151-9CB0-31C5A8D1C2FB}" presName="parentLin" presStyleCnt="0"/>
      <dgm:spPr/>
    </dgm:pt>
    <dgm:pt modelId="{15CB61C1-D77E-4F1E-B130-BE32D88C63C6}" type="pres">
      <dgm:prSet presAssocID="{6A90FF23-4A88-4151-9CB0-31C5A8D1C2FB}" presName="parentLeftMargin" presStyleLbl="node1" presStyleIdx="0" presStyleCnt="3"/>
      <dgm:spPr/>
    </dgm:pt>
    <dgm:pt modelId="{A35ECEE3-78A8-47F6-AC50-85B8FA98A6AB}" type="pres">
      <dgm:prSet presAssocID="{6A90FF23-4A88-4151-9CB0-31C5A8D1C2F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996708-F71E-4E79-A993-F6F9A3E392BD}" type="pres">
      <dgm:prSet presAssocID="{6A90FF23-4A88-4151-9CB0-31C5A8D1C2FB}" presName="negativeSpace" presStyleCnt="0"/>
      <dgm:spPr/>
    </dgm:pt>
    <dgm:pt modelId="{BB6DB47A-8F44-4513-9DC5-736FCFA1EECE}" type="pres">
      <dgm:prSet presAssocID="{6A90FF23-4A88-4151-9CB0-31C5A8D1C2FB}" presName="childText" presStyleLbl="conFgAcc1" presStyleIdx="0" presStyleCnt="3">
        <dgm:presLayoutVars>
          <dgm:bulletEnabled val="1"/>
        </dgm:presLayoutVars>
      </dgm:prSet>
      <dgm:spPr/>
    </dgm:pt>
    <dgm:pt modelId="{3A0E3ACD-1436-4FE0-9367-9322A6330328}" type="pres">
      <dgm:prSet presAssocID="{DF1F9EE8-A1E0-416C-97E6-83DA9B746021}" presName="spaceBetweenRectangles" presStyleCnt="0"/>
      <dgm:spPr/>
    </dgm:pt>
    <dgm:pt modelId="{8583AE64-DE3B-49C5-9B73-F819C5EA9574}" type="pres">
      <dgm:prSet presAssocID="{95EE6E3C-3638-484C-9A14-64673D5746AF}" presName="parentLin" presStyleCnt="0"/>
      <dgm:spPr/>
    </dgm:pt>
    <dgm:pt modelId="{E108E440-5FCF-4437-B554-E473DF92E5E9}" type="pres">
      <dgm:prSet presAssocID="{95EE6E3C-3638-484C-9A14-64673D5746AF}" presName="parentLeftMargin" presStyleLbl="node1" presStyleIdx="0" presStyleCnt="3"/>
      <dgm:spPr/>
    </dgm:pt>
    <dgm:pt modelId="{984E6E9C-D081-4BAA-9474-6367B1C3C31C}" type="pres">
      <dgm:prSet presAssocID="{95EE6E3C-3638-484C-9A14-64673D5746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1B553F8-9F37-4E4C-AD5D-8152C39D8585}" type="pres">
      <dgm:prSet presAssocID="{95EE6E3C-3638-484C-9A14-64673D5746AF}" presName="negativeSpace" presStyleCnt="0"/>
      <dgm:spPr/>
    </dgm:pt>
    <dgm:pt modelId="{4C012964-C62B-4F52-ABFE-42351E3C17A4}" type="pres">
      <dgm:prSet presAssocID="{95EE6E3C-3638-484C-9A14-64673D5746AF}" presName="childText" presStyleLbl="conFgAcc1" presStyleIdx="1" presStyleCnt="3">
        <dgm:presLayoutVars>
          <dgm:bulletEnabled val="1"/>
        </dgm:presLayoutVars>
      </dgm:prSet>
      <dgm:spPr/>
    </dgm:pt>
    <dgm:pt modelId="{D93D6F19-5A5B-4BF1-99C4-AB5F3C33A5EB}" type="pres">
      <dgm:prSet presAssocID="{7339A7A2-2C97-411B-AB41-FC4F26CFAAA1}" presName="spaceBetweenRectangles" presStyleCnt="0"/>
      <dgm:spPr/>
    </dgm:pt>
    <dgm:pt modelId="{6DB7E12C-B427-4A8F-AB2C-3D9595ABF916}" type="pres">
      <dgm:prSet presAssocID="{41925C9F-C813-4684-8631-35FE05F473E7}" presName="parentLin" presStyleCnt="0"/>
      <dgm:spPr/>
    </dgm:pt>
    <dgm:pt modelId="{4CDC68C3-4DEF-4B81-99E3-E56ED930351F}" type="pres">
      <dgm:prSet presAssocID="{41925C9F-C813-4684-8631-35FE05F473E7}" presName="parentLeftMargin" presStyleLbl="node1" presStyleIdx="1" presStyleCnt="3"/>
      <dgm:spPr/>
    </dgm:pt>
    <dgm:pt modelId="{C396DE67-77BA-46A9-ABC9-10668A197BA6}" type="pres">
      <dgm:prSet presAssocID="{41925C9F-C813-4684-8631-35FE05F473E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FCF645D-9FE2-400A-85C4-7203D5F2E8EB}" type="pres">
      <dgm:prSet presAssocID="{41925C9F-C813-4684-8631-35FE05F473E7}" presName="negativeSpace" presStyleCnt="0"/>
      <dgm:spPr/>
    </dgm:pt>
    <dgm:pt modelId="{50A95530-ABD1-4AE4-98CA-1CCBCE7D38F8}" type="pres">
      <dgm:prSet presAssocID="{41925C9F-C813-4684-8631-35FE05F473E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442BF1F-C468-4429-B227-F2BB4FD73BCF}" type="presOf" srcId="{03662D4E-3B8B-40BB-9033-1793F339A0E3}" destId="{4C012964-C62B-4F52-ABFE-42351E3C17A4}" srcOrd="0" destOrd="0" presId="urn:microsoft.com/office/officeart/2005/8/layout/list1"/>
    <dgm:cxn modelId="{521FCA36-962A-4227-863E-1D936BC8F762}" type="presOf" srcId="{2FE91D1C-CB5F-4225-9EF3-65919E69EAA2}" destId="{4C012964-C62B-4F52-ABFE-42351E3C17A4}" srcOrd="0" destOrd="1" presId="urn:microsoft.com/office/officeart/2005/8/layout/list1"/>
    <dgm:cxn modelId="{3C3BCD3E-5ED2-4C18-9A6D-DC9BE6926B07}" srcId="{60298DF8-B6BE-4E58-BEF7-5A82D7A9E40C}" destId="{95EE6E3C-3638-484C-9A14-64673D5746AF}" srcOrd="1" destOrd="0" parTransId="{CDB1A319-AD8A-499C-8C9A-1EAC635532FC}" sibTransId="{7339A7A2-2C97-411B-AB41-FC4F26CFAAA1}"/>
    <dgm:cxn modelId="{311D345D-7839-441C-B876-D57F5EC4C2B5}" srcId="{41925C9F-C813-4684-8631-35FE05F473E7}" destId="{3D6133AD-055C-4B5D-BB53-45F1CC36C0E4}" srcOrd="0" destOrd="0" parTransId="{4E4B42F5-9996-4206-8B3C-C888B5159055}" sibTransId="{ED42CF9F-38DE-435E-87FE-0385589F33F2}"/>
    <dgm:cxn modelId="{D7C5C444-9E65-4970-950C-7EEC9127D78E}" srcId="{6A90FF23-4A88-4151-9CB0-31C5A8D1C2FB}" destId="{33F0AA4D-39ED-455D-BDB5-08DB12A59678}" srcOrd="1" destOrd="0" parTransId="{2F1300B8-5899-465D-8CF8-767BD2B7D80A}" sibTransId="{A3E75F22-D074-498E-AE6B-2C6F9693A86E}"/>
    <dgm:cxn modelId="{37A0674C-296E-4200-A9D3-F1BC2AF9A135}" type="presOf" srcId="{95EE6E3C-3638-484C-9A14-64673D5746AF}" destId="{984E6E9C-D081-4BAA-9474-6367B1C3C31C}" srcOrd="1" destOrd="0" presId="urn:microsoft.com/office/officeart/2005/8/layout/list1"/>
    <dgm:cxn modelId="{7983BC71-6854-4571-9266-1E1006CBB0D9}" srcId="{60298DF8-B6BE-4E58-BEF7-5A82D7A9E40C}" destId="{6A90FF23-4A88-4151-9CB0-31C5A8D1C2FB}" srcOrd="0" destOrd="0" parTransId="{ADB0008D-B216-4585-8BD2-84828A69A488}" sibTransId="{DF1F9EE8-A1E0-416C-97E6-83DA9B746021}"/>
    <dgm:cxn modelId="{D17D8A57-774B-4E1A-831E-1A5E7740D0FD}" srcId="{6A90FF23-4A88-4151-9CB0-31C5A8D1C2FB}" destId="{5EE6DCAD-07C2-4E44-A708-A43E515088E0}" srcOrd="0" destOrd="0" parTransId="{4BB52DDE-72BF-4006-A78C-DF76F13105CA}" sibTransId="{D4343D9B-AD37-4386-9B04-0941E3064D24}"/>
    <dgm:cxn modelId="{A5C03E7B-93A5-4DA6-869E-B43408F5538D}" type="presOf" srcId="{95EE6E3C-3638-484C-9A14-64673D5746AF}" destId="{E108E440-5FCF-4437-B554-E473DF92E5E9}" srcOrd="0" destOrd="0" presId="urn:microsoft.com/office/officeart/2005/8/layout/list1"/>
    <dgm:cxn modelId="{BCDB8A81-E925-449A-9219-660E5E516110}" srcId="{95EE6E3C-3638-484C-9A14-64673D5746AF}" destId="{2FE91D1C-CB5F-4225-9EF3-65919E69EAA2}" srcOrd="1" destOrd="0" parTransId="{424B5EA1-E99A-45CA-B307-E1F4091C6E88}" sibTransId="{44F5B865-0DE9-4A9A-84B2-33DB655D618B}"/>
    <dgm:cxn modelId="{1F90A48C-F1EE-4197-9571-1FFF2D28DAA9}" type="presOf" srcId="{6A90FF23-4A88-4151-9CB0-31C5A8D1C2FB}" destId="{15CB61C1-D77E-4F1E-B130-BE32D88C63C6}" srcOrd="0" destOrd="0" presId="urn:microsoft.com/office/officeart/2005/8/layout/list1"/>
    <dgm:cxn modelId="{EE61B58D-65C3-464A-A60D-9C4173256F08}" type="presOf" srcId="{3D6133AD-055C-4B5D-BB53-45F1CC36C0E4}" destId="{50A95530-ABD1-4AE4-98CA-1CCBCE7D38F8}" srcOrd="0" destOrd="0" presId="urn:microsoft.com/office/officeart/2005/8/layout/list1"/>
    <dgm:cxn modelId="{DF14E08F-3CE5-4E19-A83E-61CC065F2039}" srcId="{60298DF8-B6BE-4E58-BEF7-5A82D7A9E40C}" destId="{41925C9F-C813-4684-8631-35FE05F473E7}" srcOrd="2" destOrd="0" parTransId="{9BF401AD-19FD-45C9-AAB3-BF512049E60A}" sibTransId="{D238F1A5-7C69-4124-80E4-173ADD388744}"/>
    <dgm:cxn modelId="{8AB8CA9B-C2F8-4D0A-969A-CDE58EE21F1D}" type="presOf" srcId="{33F0AA4D-39ED-455D-BDB5-08DB12A59678}" destId="{BB6DB47A-8F44-4513-9DC5-736FCFA1EECE}" srcOrd="0" destOrd="1" presId="urn:microsoft.com/office/officeart/2005/8/layout/list1"/>
    <dgm:cxn modelId="{123673C4-6017-459E-8DB9-44731AA1773C}" srcId="{41925C9F-C813-4684-8631-35FE05F473E7}" destId="{82F7A6BD-1263-4C0C-8DFA-D54FFB37F409}" srcOrd="1" destOrd="0" parTransId="{0D56CC35-57A5-40FB-A1D6-6AF434478D71}" sibTransId="{C22DC4EA-D94F-44AD-865B-FB6B2D30CABD}"/>
    <dgm:cxn modelId="{839DBFCF-093F-499C-AD61-016F5E5C817E}" type="presOf" srcId="{60298DF8-B6BE-4E58-BEF7-5A82D7A9E40C}" destId="{01F44093-A651-429F-96B0-7623D2F790C3}" srcOrd="0" destOrd="0" presId="urn:microsoft.com/office/officeart/2005/8/layout/list1"/>
    <dgm:cxn modelId="{717EDBD7-1DF6-4EDE-A3C4-F3255A599BAB}" type="presOf" srcId="{82F7A6BD-1263-4C0C-8DFA-D54FFB37F409}" destId="{50A95530-ABD1-4AE4-98CA-1CCBCE7D38F8}" srcOrd="0" destOrd="1" presId="urn:microsoft.com/office/officeart/2005/8/layout/list1"/>
    <dgm:cxn modelId="{1A8FCEE2-BA7F-45BD-9686-9DB00BD4503F}" srcId="{95EE6E3C-3638-484C-9A14-64673D5746AF}" destId="{03662D4E-3B8B-40BB-9033-1793F339A0E3}" srcOrd="0" destOrd="0" parTransId="{DB189225-7988-41E7-9053-76EB2DDF16A1}" sibTransId="{49E4245A-0E59-4DEE-9E7E-20367210A714}"/>
    <dgm:cxn modelId="{322F7EE7-092F-4E45-B88A-F919FB07EEB6}" type="presOf" srcId="{6A90FF23-4A88-4151-9CB0-31C5A8D1C2FB}" destId="{A35ECEE3-78A8-47F6-AC50-85B8FA98A6AB}" srcOrd="1" destOrd="0" presId="urn:microsoft.com/office/officeart/2005/8/layout/list1"/>
    <dgm:cxn modelId="{F9C561EC-9A41-47E8-9EB6-BAB4A3D2B0C8}" type="presOf" srcId="{41925C9F-C813-4684-8631-35FE05F473E7}" destId="{C396DE67-77BA-46A9-ABC9-10668A197BA6}" srcOrd="1" destOrd="0" presId="urn:microsoft.com/office/officeart/2005/8/layout/list1"/>
    <dgm:cxn modelId="{2599B0EF-449E-4C64-B27F-28409C2DCDC6}" type="presOf" srcId="{41925C9F-C813-4684-8631-35FE05F473E7}" destId="{4CDC68C3-4DEF-4B81-99E3-E56ED930351F}" srcOrd="0" destOrd="0" presId="urn:microsoft.com/office/officeart/2005/8/layout/list1"/>
    <dgm:cxn modelId="{F7C99BF4-714B-48ED-ACF1-A5A9260B3B9A}" type="presOf" srcId="{5EE6DCAD-07C2-4E44-A708-A43E515088E0}" destId="{BB6DB47A-8F44-4513-9DC5-736FCFA1EECE}" srcOrd="0" destOrd="0" presId="urn:microsoft.com/office/officeart/2005/8/layout/list1"/>
    <dgm:cxn modelId="{1B4ED737-457F-40D9-8DA9-5024BCE093A0}" type="presParOf" srcId="{01F44093-A651-429F-96B0-7623D2F790C3}" destId="{DF88279C-D82C-4808-A2AF-83A9CBD54426}" srcOrd="0" destOrd="0" presId="urn:microsoft.com/office/officeart/2005/8/layout/list1"/>
    <dgm:cxn modelId="{90DDECE4-837D-4AED-8410-D0F4765E9697}" type="presParOf" srcId="{DF88279C-D82C-4808-A2AF-83A9CBD54426}" destId="{15CB61C1-D77E-4F1E-B130-BE32D88C63C6}" srcOrd="0" destOrd="0" presId="urn:microsoft.com/office/officeart/2005/8/layout/list1"/>
    <dgm:cxn modelId="{8014A3C8-95D4-4AEE-B488-3CCC90145ECC}" type="presParOf" srcId="{DF88279C-D82C-4808-A2AF-83A9CBD54426}" destId="{A35ECEE3-78A8-47F6-AC50-85B8FA98A6AB}" srcOrd="1" destOrd="0" presId="urn:microsoft.com/office/officeart/2005/8/layout/list1"/>
    <dgm:cxn modelId="{3591CCE4-368B-4849-8130-DDAC35F41FF3}" type="presParOf" srcId="{01F44093-A651-429F-96B0-7623D2F790C3}" destId="{96996708-F71E-4E79-A993-F6F9A3E392BD}" srcOrd="1" destOrd="0" presId="urn:microsoft.com/office/officeart/2005/8/layout/list1"/>
    <dgm:cxn modelId="{8FDEB096-5A26-49E8-8C69-7C2E5006BE92}" type="presParOf" srcId="{01F44093-A651-429F-96B0-7623D2F790C3}" destId="{BB6DB47A-8F44-4513-9DC5-736FCFA1EECE}" srcOrd="2" destOrd="0" presId="urn:microsoft.com/office/officeart/2005/8/layout/list1"/>
    <dgm:cxn modelId="{1E998B34-ED3D-48D5-92EA-12038F95D299}" type="presParOf" srcId="{01F44093-A651-429F-96B0-7623D2F790C3}" destId="{3A0E3ACD-1436-4FE0-9367-9322A6330328}" srcOrd="3" destOrd="0" presId="urn:microsoft.com/office/officeart/2005/8/layout/list1"/>
    <dgm:cxn modelId="{2687B4C2-CD9F-4112-9EDF-1AA75C4FF235}" type="presParOf" srcId="{01F44093-A651-429F-96B0-7623D2F790C3}" destId="{8583AE64-DE3B-49C5-9B73-F819C5EA9574}" srcOrd="4" destOrd="0" presId="urn:microsoft.com/office/officeart/2005/8/layout/list1"/>
    <dgm:cxn modelId="{2F414F3B-D13A-40CC-A1B8-B3FAA27FFF05}" type="presParOf" srcId="{8583AE64-DE3B-49C5-9B73-F819C5EA9574}" destId="{E108E440-5FCF-4437-B554-E473DF92E5E9}" srcOrd="0" destOrd="0" presId="urn:microsoft.com/office/officeart/2005/8/layout/list1"/>
    <dgm:cxn modelId="{C2AF97A7-5B68-4EFD-A832-010A2EB6184B}" type="presParOf" srcId="{8583AE64-DE3B-49C5-9B73-F819C5EA9574}" destId="{984E6E9C-D081-4BAA-9474-6367B1C3C31C}" srcOrd="1" destOrd="0" presId="urn:microsoft.com/office/officeart/2005/8/layout/list1"/>
    <dgm:cxn modelId="{4E87F657-DFEF-4C2E-840B-4F86D6F58AF4}" type="presParOf" srcId="{01F44093-A651-429F-96B0-7623D2F790C3}" destId="{41B553F8-9F37-4E4C-AD5D-8152C39D8585}" srcOrd="5" destOrd="0" presId="urn:microsoft.com/office/officeart/2005/8/layout/list1"/>
    <dgm:cxn modelId="{1176EC4C-FAEB-471D-94D6-30010B42A985}" type="presParOf" srcId="{01F44093-A651-429F-96B0-7623D2F790C3}" destId="{4C012964-C62B-4F52-ABFE-42351E3C17A4}" srcOrd="6" destOrd="0" presId="urn:microsoft.com/office/officeart/2005/8/layout/list1"/>
    <dgm:cxn modelId="{5DB1CBD4-6588-4BDF-AEAB-29881DC12C27}" type="presParOf" srcId="{01F44093-A651-429F-96B0-7623D2F790C3}" destId="{D93D6F19-5A5B-4BF1-99C4-AB5F3C33A5EB}" srcOrd="7" destOrd="0" presId="urn:microsoft.com/office/officeart/2005/8/layout/list1"/>
    <dgm:cxn modelId="{6C4068AA-2826-44C4-9CA4-F991FB3510F0}" type="presParOf" srcId="{01F44093-A651-429F-96B0-7623D2F790C3}" destId="{6DB7E12C-B427-4A8F-AB2C-3D9595ABF916}" srcOrd="8" destOrd="0" presId="urn:microsoft.com/office/officeart/2005/8/layout/list1"/>
    <dgm:cxn modelId="{93727363-13C3-48B1-A993-8C5C876BDCAE}" type="presParOf" srcId="{6DB7E12C-B427-4A8F-AB2C-3D9595ABF916}" destId="{4CDC68C3-4DEF-4B81-99E3-E56ED930351F}" srcOrd="0" destOrd="0" presId="urn:microsoft.com/office/officeart/2005/8/layout/list1"/>
    <dgm:cxn modelId="{E1FAB364-EA8F-4F8F-AA44-C47B34A228E1}" type="presParOf" srcId="{6DB7E12C-B427-4A8F-AB2C-3D9595ABF916}" destId="{C396DE67-77BA-46A9-ABC9-10668A197BA6}" srcOrd="1" destOrd="0" presId="urn:microsoft.com/office/officeart/2005/8/layout/list1"/>
    <dgm:cxn modelId="{A06E607D-F3F1-4313-8C18-526486C7FD8D}" type="presParOf" srcId="{01F44093-A651-429F-96B0-7623D2F790C3}" destId="{BFCF645D-9FE2-400A-85C4-7203D5F2E8EB}" srcOrd="9" destOrd="0" presId="urn:microsoft.com/office/officeart/2005/8/layout/list1"/>
    <dgm:cxn modelId="{9512D3AB-FF35-4E09-880C-A34B4C5F975B}" type="presParOf" srcId="{01F44093-A651-429F-96B0-7623D2F790C3}" destId="{50A95530-ABD1-4AE4-98CA-1CCBCE7D38F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E2BC70-97D1-4C8D-BDBE-E4E306A5BE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DF4BFAD-96C2-4998-838E-4A5B3A84F2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we need fairness in ML?</a:t>
          </a:r>
        </a:p>
      </dgm:t>
    </dgm:pt>
    <dgm:pt modelId="{8AA8FF22-EC5D-430A-B2E7-F2E438968E75}" type="parTrans" cxnId="{A36803BD-18E8-4696-8D53-F2E5B152A908}">
      <dgm:prSet/>
      <dgm:spPr/>
      <dgm:t>
        <a:bodyPr/>
        <a:lstStyle/>
        <a:p>
          <a:endParaRPr lang="en-US"/>
        </a:p>
      </dgm:t>
    </dgm:pt>
    <dgm:pt modelId="{E82CEC47-75AF-4E5D-B0E0-5E740E2EAAED}" type="sibTrans" cxnId="{A36803BD-18E8-4696-8D53-F2E5B152A908}">
      <dgm:prSet/>
      <dgm:spPr/>
      <dgm:t>
        <a:bodyPr/>
        <a:lstStyle/>
        <a:p>
          <a:endParaRPr lang="en-US"/>
        </a:p>
      </dgm:t>
    </dgm:pt>
    <dgm:pt modelId="{5492E2D7-693F-4C40-9159-22A0E837F9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reliability </a:t>
          </a:r>
        </a:p>
      </dgm:t>
    </dgm:pt>
    <dgm:pt modelId="{FD1D2B06-86F9-4287-BD89-2F0987E66DBF}" type="parTrans" cxnId="{A912139C-0430-41C0-86B4-0C13107FDB82}">
      <dgm:prSet/>
      <dgm:spPr/>
      <dgm:t>
        <a:bodyPr/>
        <a:lstStyle/>
        <a:p>
          <a:endParaRPr lang="en-US"/>
        </a:p>
      </dgm:t>
    </dgm:pt>
    <dgm:pt modelId="{2C3DEC80-B411-4565-9BB8-EA6555373F6F}" type="sibTrans" cxnId="{A912139C-0430-41C0-86B4-0C13107FDB82}">
      <dgm:prSet/>
      <dgm:spPr/>
      <dgm:t>
        <a:bodyPr/>
        <a:lstStyle/>
        <a:p>
          <a:endParaRPr lang="en-US"/>
        </a:p>
      </dgm:t>
    </dgm:pt>
    <dgm:pt modelId="{FFFB5AA0-CD39-47DD-9CCF-1762964F5B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Avoid ethical concerns</a:t>
          </a:r>
        </a:p>
      </dgm:t>
    </dgm:pt>
    <dgm:pt modelId="{22087F9C-2736-4815-9EE7-E5504D7236C9}" type="parTrans" cxnId="{2F12BCD4-CC2F-415B-8FD2-4C9E2C7B0331}">
      <dgm:prSet/>
      <dgm:spPr/>
      <dgm:t>
        <a:bodyPr/>
        <a:lstStyle/>
        <a:p>
          <a:endParaRPr lang="en-US"/>
        </a:p>
      </dgm:t>
    </dgm:pt>
    <dgm:pt modelId="{2FD6A7EA-4C8C-42EF-ADF6-A6D3A785F1A4}" type="sibTrans" cxnId="{2F12BCD4-CC2F-415B-8FD2-4C9E2C7B0331}">
      <dgm:prSet/>
      <dgm:spPr/>
      <dgm:t>
        <a:bodyPr/>
        <a:lstStyle/>
        <a:p>
          <a:endParaRPr lang="en-US"/>
        </a:p>
      </dgm:t>
    </dgm:pt>
    <dgm:pt modelId="{065E8EAF-D270-4AF7-915C-D5A983B2CE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lead to more accurate decisions </a:t>
          </a:r>
        </a:p>
      </dgm:t>
    </dgm:pt>
    <dgm:pt modelId="{04F02B23-6101-4FDE-A363-6F6BCD16C83C}" type="parTrans" cxnId="{9EDED0FF-DA80-4D6E-8589-80DD4A731038}">
      <dgm:prSet/>
      <dgm:spPr/>
      <dgm:t>
        <a:bodyPr/>
        <a:lstStyle/>
        <a:p>
          <a:endParaRPr lang="en-US"/>
        </a:p>
      </dgm:t>
    </dgm:pt>
    <dgm:pt modelId="{EF8647B4-04FA-4317-BB33-FEA1E673839E}" type="sibTrans" cxnId="{9EDED0FF-DA80-4D6E-8589-80DD4A731038}">
      <dgm:prSet/>
      <dgm:spPr/>
      <dgm:t>
        <a:bodyPr/>
        <a:lstStyle/>
        <a:p>
          <a:endParaRPr lang="en-US"/>
        </a:p>
      </dgm:t>
    </dgm:pt>
    <dgm:pt modelId="{0CB82A24-1BF4-4FE1-99B6-BC09C27EC9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don’t ML models have fairness?</a:t>
          </a:r>
        </a:p>
      </dgm:t>
    </dgm:pt>
    <dgm:pt modelId="{80619085-5D02-4EE7-A739-31DC2A472611}" type="parTrans" cxnId="{906B59CD-317A-4204-BE90-15BDD82D2520}">
      <dgm:prSet/>
      <dgm:spPr/>
      <dgm:t>
        <a:bodyPr/>
        <a:lstStyle/>
        <a:p>
          <a:endParaRPr lang="en-US"/>
        </a:p>
      </dgm:t>
    </dgm:pt>
    <dgm:pt modelId="{038629A4-8E43-4DC0-B87F-63F9F8DCD900}" type="sibTrans" cxnId="{906B59CD-317A-4204-BE90-15BDD82D2520}">
      <dgm:prSet/>
      <dgm:spPr/>
      <dgm:t>
        <a:bodyPr/>
        <a:lstStyle/>
        <a:p>
          <a:endParaRPr lang="en-US"/>
        </a:p>
      </dgm:t>
    </dgm:pt>
    <dgm:pt modelId="{E07B61C8-FA16-4417-808D-51BD037C43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algorithms collect unwanted bias in training data.</a:t>
          </a:r>
        </a:p>
      </dgm:t>
    </dgm:pt>
    <dgm:pt modelId="{3C237122-85EA-4E92-A36F-552279E7C019}" type="parTrans" cxnId="{DAFDB1B7-7A82-4832-B286-B22BB767462D}">
      <dgm:prSet/>
      <dgm:spPr/>
      <dgm:t>
        <a:bodyPr/>
        <a:lstStyle/>
        <a:p>
          <a:endParaRPr lang="en-US"/>
        </a:p>
      </dgm:t>
    </dgm:pt>
    <dgm:pt modelId="{9409F07D-12B4-4D28-AC36-7D2172ADAC4E}" type="sibTrans" cxnId="{DAFDB1B7-7A82-4832-B286-B22BB767462D}">
      <dgm:prSet/>
      <dgm:spPr/>
      <dgm:t>
        <a:bodyPr/>
        <a:lstStyle/>
        <a:p>
          <a:endParaRPr lang="en-US"/>
        </a:p>
      </dgm:t>
    </dgm:pt>
    <dgm:pt modelId="{1C304786-57D5-4246-9446-8425019FA15B}" type="pres">
      <dgm:prSet presAssocID="{56E2BC70-97D1-4C8D-BDBE-E4E306A5BEEA}" presName="root" presStyleCnt="0">
        <dgm:presLayoutVars>
          <dgm:dir/>
          <dgm:resizeHandles val="exact"/>
        </dgm:presLayoutVars>
      </dgm:prSet>
      <dgm:spPr/>
    </dgm:pt>
    <dgm:pt modelId="{88DF5FB5-5CC4-40D4-818D-3F75479AD136}" type="pres">
      <dgm:prSet presAssocID="{EDF4BFAD-96C2-4998-838E-4A5B3A84F2BE}" presName="compNode" presStyleCnt="0"/>
      <dgm:spPr/>
    </dgm:pt>
    <dgm:pt modelId="{509BF152-2003-4C86-B716-54AE770234E5}" type="pres">
      <dgm:prSet presAssocID="{EDF4BFAD-96C2-4998-838E-4A5B3A84F2BE}" presName="bgRect" presStyleLbl="bgShp" presStyleIdx="0" presStyleCnt="2"/>
      <dgm:spPr/>
    </dgm:pt>
    <dgm:pt modelId="{67F26E94-C9D1-4B82-A266-135147BBE6F5}" type="pres">
      <dgm:prSet presAssocID="{EDF4BFAD-96C2-4998-838E-4A5B3A84F2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26A7081D-4EBA-46B6-9F63-261D0082C0BF}" type="pres">
      <dgm:prSet presAssocID="{EDF4BFAD-96C2-4998-838E-4A5B3A84F2BE}" presName="spaceRect" presStyleCnt="0"/>
      <dgm:spPr/>
    </dgm:pt>
    <dgm:pt modelId="{CA2AACD7-02E3-4706-B475-1743BE00DB25}" type="pres">
      <dgm:prSet presAssocID="{EDF4BFAD-96C2-4998-838E-4A5B3A84F2BE}" presName="parTx" presStyleLbl="revTx" presStyleIdx="0" presStyleCnt="4">
        <dgm:presLayoutVars>
          <dgm:chMax val="0"/>
          <dgm:chPref val="0"/>
        </dgm:presLayoutVars>
      </dgm:prSet>
      <dgm:spPr/>
    </dgm:pt>
    <dgm:pt modelId="{DD056A14-8C09-448E-8066-28E43F5DA311}" type="pres">
      <dgm:prSet presAssocID="{EDF4BFAD-96C2-4998-838E-4A5B3A84F2BE}" presName="desTx" presStyleLbl="revTx" presStyleIdx="1" presStyleCnt="4">
        <dgm:presLayoutVars/>
      </dgm:prSet>
      <dgm:spPr/>
    </dgm:pt>
    <dgm:pt modelId="{9C709BC0-10E9-4393-8854-23077F238087}" type="pres">
      <dgm:prSet presAssocID="{E82CEC47-75AF-4E5D-B0E0-5E740E2EAAED}" presName="sibTrans" presStyleCnt="0"/>
      <dgm:spPr/>
    </dgm:pt>
    <dgm:pt modelId="{64372D18-D685-418B-B32A-71EE924366EB}" type="pres">
      <dgm:prSet presAssocID="{0CB82A24-1BF4-4FE1-99B6-BC09C27EC997}" presName="compNode" presStyleCnt="0"/>
      <dgm:spPr/>
    </dgm:pt>
    <dgm:pt modelId="{13D70592-861D-4925-BBED-7ECC33E27970}" type="pres">
      <dgm:prSet presAssocID="{0CB82A24-1BF4-4FE1-99B6-BC09C27EC997}" presName="bgRect" presStyleLbl="bgShp" presStyleIdx="1" presStyleCnt="2"/>
      <dgm:spPr/>
    </dgm:pt>
    <dgm:pt modelId="{95CBC207-575D-4A70-8C51-EED5B235BB1E}" type="pres">
      <dgm:prSet presAssocID="{0CB82A24-1BF4-4FE1-99B6-BC09C27EC9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B0E13B2-2531-42F9-8956-7B0B5C0A2D72}" type="pres">
      <dgm:prSet presAssocID="{0CB82A24-1BF4-4FE1-99B6-BC09C27EC997}" presName="spaceRect" presStyleCnt="0"/>
      <dgm:spPr/>
    </dgm:pt>
    <dgm:pt modelId="{DFCF8AA0-0D8B-40D2-A580-33EC5B32C646}" type="pres">
      <dgm:prSet presAssocID="{0CB82A24-1BF4-4FE1-99B6-BC09C27EC997}" presName="parTx" presStyleLbl="revTx" presStyleIdx="2" presStyleCnt="4">
        <dgm:presLayoutVars>
          <dgm:chMax val="0"/>
          <dgm:chPref val="0"/>
        </dgm:presLayoutVars>
      </dgm:prSet>
      <dgm:spPr/>
    </dgm:pt>
    <dgm:pt modelId="{F0525EF6-B2C5-4B53-A8DA-7752A5204C23}" type="pres">
      <dgm:prSet presAssocID="{0CB82A24-1BF4-4FE1-99B6-BC09C27EC997}" presName="desTx" presStyleLbl="revTx" presStyleIdx="3" presStyleCnt="4">
        <dgm:presLayoutVars/>
      </dgm:prSet>
      <dgm:spPr/>
    </dgm:pt>
  </dgm:ptLst>
  <dgm:cxnLst>
    <dgm:cxn modelId="{32A14B09-B881-4686-9C08-A8213531A44C}" type="presOf" srcId="{0CB82A24-1BF4-4FE1-99B6-BC09C27EC997}" destId="{DFCF8AA0-0D8B-40D2-A580-33EC5B32C646}" srcOrd="0" destOrd="0" presId="urn:microsoft.com/office/officeart/2018/2/layout/IconVerticalSolidList"/>
    <dgm:cxn modelId="{37A63A28-54DE-46E0-A6C2-E23FE615C14E}" type="presOf" srcId="{E07B61C8-FA16-4417-808D-51BD037C4317}" destId="{F0525EF6-B2C5-4B53-A8DA-7752A5204C23}" srcOrd="0" destOrd="0" presId="urn:microsoft.com/office/officeart/2018/2/layout/IconVerticalSolidList"/>
    <dgm:cxn modelId="{04126B4A-80A7-481E-8437-15230518C1BA}" type="presOf" srcId="{FFFB5AA0-CD39-47DD-9CCF-1762964F5B19}" destId="{DD056A14-8C09-448E-8066-28E43F5DA311}" srcOrd="0" destOrd="1" presId="urn:microsoft.com/office/officeart/2018/2/layout/IconVerticalSolidList"/>
    <dgm:cxn modelId="{15472277-CD4A-42C6-AB04-7EC20AA43C08}" type="presOf" srcId="{56E2BC70-97D1-4C8D-BDBE-E4E306A5BEEA}" destId="{1C304786-57D5-4246-9446-8425019FA15B}" srcOrd="0" destOrd="0" presId="urn:microsoft.com/office/officeart/2018/2/layout/IconVerticalSolidList"/>
    <dgm:cxn modelId="{BB35777D-EDF3-433E-8617-F27853896E4B}" type="presOf" srcId="{EDF4BFAD-96C2-4998-838E-4A5B3A84F2BE}" destId="{CA2AACD7-02E3-4706-B475-1743BE00DB25}" srcOrd="0" destOrd="0" presId="urn:microsoft.com/office/officeart/2018/2/layout/IconVerticalSolidList"/>
    <dgm:cxn modelId="{82C87787-9294-46B9-B1D0-C4AF404FB087}" type="presOf" srcId="{5492E2D7-693F-4C40-9159-22A0E837F910}" destId="{DD056A14-8C09-448E-8066-28E43F5DA311}" srcOrd="0" destOrd="0" presId="urn:microsoft.com/office/officeart/2018/2/layout/IconVerticalSolidList"/>
    <dgm:cxn modelId="{1FC2AD90-6F38-4A03-ADE6-D932D59CCA14}" type="presOf" srcId="{065E8EAF-D270-4AF7-915C-D5A983B2CE34}" destId="{DD056A14-8C09-448E-8066-28E43F5DA311}" srcOrd="0" destOrd="2" presId="urn:microsoft.com/office/officeart/2018/2/layout/IconVerticalSolidList"/>
    <dgm:cxn modelId="{A912139C-0430-41C0-86B4-0C13107FDB82}" srcId="{EDF4BFAD-96C2-4998-838E-4A5B3A84F2BE}" destId="{5492E2D7-693F-4C40-9159-22A0E837F910}" srcOrd="0" destOrd="0" parTransId="{FD1D2B06-86F9-4287-BD89-2F0987E66DBF}" sibTransId="{2C3DEC80-B411-4565-9BB8-EA6555373F6F}"/>
    <dgm:cxn modelId="{DAFDB1B7-7A82-4832-B286-B22BB767462D}" srcId="{0CB82A24-1BF4-4FE1-99B6-BC09C27EC997}" destId="{E07B61C8-FA16-4417-808D-51BD037C4317}" srcOrd="0" destOrd="0" parTransId="{3C237122-85EA-4E92-A36F-552279E7C019}" sibTransId="{9409F07D-12B4-4D28-AC36-7D2172ADAC4E}"/>
    <dgm:cxn modelId="{A36803BD-18E8-4696-8D53-F2E5B152A908}" srcId="{56E2BC70-97D1-4C8D-BDBE-E4E306A5BEEA}" destId="{EDF4BFAD-96C2-4998-838E-4A5B3A84F2BE}" srcOrd="0" destOrd="0" parTransId="{8AA8FF22-EC5D-430A-B2E7-F2E438968E75}" sibTransId="{E82CEC47-75AF-4E5D-B0E0-5E740E2EAAED}"/>
    <dgm:cxn modelId="{906B59CD-317A-4204-BE90-15BDD82D2520}" srcId="{56E2BC70-97D1-4C8D-BDBE-E4E306A5BEEA}" destId="{0CB82A24-1BF4-4FE1-99B6-BC09C27EC997}" srcOrd="1" destOrd="0" parTransId="{80619085-5D02-4EE7-A739-31DC2A472611}" sibTransId="{038629A4-8E43-4DC0-B87F-63F9F8DCD900}"/>
    <dgm:cxn modelId="{2F12BCD4-CC2F-415B-8FD2-4C9E2C7B0331}" srcId="{EDF4BFAD-96C2-4998-838E-4A5B3A84F2BE}" destId="{FFFB5AA0-CD39-47DD-9CCF-1762964F5B19}" srcOrd="1" destOrd="0" parTransId="{22087F9C-2736-4815-9EE7-E5504D7236C9}" sibTransId="{2FD6A7EA-4C8C-42EF-ADF6-A6D3A785F1A4}"/>
    <dgm:cxn modelId="{9EDED0FF-DA80-4D6E-8589-80DD4A731038}" srcId="{EDF4BFAD-96C2-4998-838E-4A5B3A84F2BE}" destId="{065E8EAF-D270-4AF7-915C-D5A983B2CE34}" srcOrd="2" destOrd="0" parTransId="{04F02B23-6101-4FDE-A363-6F6BCD16C83C}" sibTransId="{EF8647B4-04FA-4317-BB33-FEA1E673839E}"/>
    <dgm:cxn modelId="{8FA90EC3-4D42-4591-81ED-4F47EDB986E8}" type="presParOf" srcId="{1C304786-57D5-4246-9446-8425019FA15B}" destId="{88DF5FB5-5CC4-40D4-818D-3F75479AD136}" srcOrd="0" destOrd="0" presId="urn:microsoft.com/office/officeart/2018/2/layout/IconVerticalSolidList"/>
    <dgm:cxn modelId="{E201DFB0-CA2E-4AD5-9D22-C67D69F7823A}" type="presParOf" srcId="{88DF5FB5-5CC4-40D4-818D-3F75479AD136}" destId="{509BF152-2003-4C86-B716-54AE770234E5}" srcOrd="0" destOrd="0" presId="urn:microsoft.com/office/officeart/2018/2/layout/IconVerticalSolidList"/>
    <dgm:cxn modelId="{24D68551-E7ED-4A68-9016-CE1230B9FB0A}" type="presParOf" srcId="{88DF5FB5-5CC4-40D4-818D-3F75479AD136}" destId="{67F26E94-C9D1-4B82-A266-135147BBE6F5}" srcOrd="1" destOrd="0" presId="urn:microsoft.com/office/officeart/2018/2/layout/IconVerticalSolidList"/>
    <dgm:cxn modelId="{6D95C226-35DA-4DC9-B679-235F7B976BA1}" type="presParOf" srcId="{88DF5FB5-5CC4-40D4-818D-3F75479AD136}" destId="{26A7081D-4EBA-46B6-9F63-261D0082C0BF}" srcOrd="2" destOrd="0" presId="urn:microsoft.com/office/officeart/2018/2/layout/IconVerticalSolidList"/>
    <dgm:cxn modelId="{2FA6F9A2-727D-455C-B8E8-76ECC67DD34E}" type="presParOf" srcId="{88DF5FB5-5CC4-40D4-818D-3F75479AD136}" destId="{CA2AACD7-02E3-4706-B475-1743BE00DB25}" srcOrd="3" destOrd="0" presId="urn:microsoft.com/office/officeart/2018/2/layout/IconVerticalSolidList"/>
    <dgm:cxn modelId="{8C8F4983-1BEF-4B80-A3F1-D5DE24D0B925}" type="presParOf" srcId="{88DF5FB5-5CC4-40D4-818D-3F75479AD136}" destId="{DD056A14-8C09-448E-8066-28E43F5DA311}" srcOrd="4" destOrd="0" presId="urn:microsoft.com/office/officeart/2018/2/layout/IconVerticalSolidList"/>
    <dgm:cxn modelId="{7DAAD8FD-4EED-4732-AC37-019C22702E75}" type="presParOf" srcId="{1C304786-57D5-4246-9446-8425019FA15B}" destId="{9C709BC0-10E9-4393-8854-23077F238087}" srcOrd="1" destOrd="0" presId="urn:microsoft.com/office/officeart/2018/2/layout/IconVerticalSolidList"/>
    <dgm:cxn modelId="{BDC02EFC-8471-46F9-B95F-66B7D53D4113}" type="presParOf" srcId="{1C304786-57D5-4246-9446-8425019FA15B}" destId="{64372D18-D685-418B-B32A-71EE924366EB}" srcOrd="2" destOrd="0" presId="urn:microsoft.com/office/officeart/2018/2/layout/IconVerticalSolidList"/>
    <dgm:cxn modelId="{E6A98DB1-9144-4699-964B-98995F918674}" type="presParOf" srcId="{64372D18-D685-418B-B32A-71EE924366EB}" destId="{13D70592-861D-4925-BBED-7ECC33E27970}" srcOrd="0" destOrd="0" presId="urn:microsoft.com/office/officeart/2018/2/layout/IconVerticalSolidList"/>
    <dgm:cxn modelId="{6EB0ED76-4305-431C-B265-3A237F6A96D4}" type="presParOf" srcId="{64372D18-D685-418B-B32A-71EE924366EB}" destId="{95CBC207-575D-4A70-8C51-EED5B235BB1E}" srcOrd="1" destOrd="0" presId="urn:microsoft.com/office/officeart/2018/2/layout/IconVerticalSolidList"/>
    <dgm:cxn modelId="{7FFACF4C-2703-4C51-8C4F-9D3EF8742B84}" type="presParOf" srcId="{64372D18-D685-418B-B32A-71EE924366EB}" destId="{5B0E13B2-2531-42F9-8956-7B0B5C0A2D72}" srcOrd="2" destOrd="0" presId="urn:microsoft.com/office/officeart/2018/2/layout/IconVerticalSolidList"/>
    <dgm:cxn modelId="{EE2455DA-25B6-4630-9A29-CD5ACFD69BB6}" type="presParOf" srcId="{64372D18-D685-418B-B32A-71EE924366EB}" destId="{DFCF8AA0-0D8B-40D2-A580-33EC5B32C646}" srcOrd="3" destOrd="0" presId="urn:microsoft.com/office/officeart/2018/2/layout/IconVerticalSolidList"/>
    <dgm:cxn modelId="{08BC967B-EA6F-41E1-B35A-515127BFA037}" type="presParOf" srcId="{64372D18-D685-418B-B32A-71EE924366EB}" destId="{F0525EF6-B2C5-4B53-A8DA-7752A5204C2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A7174B-0CF7-4C66-8436-12EE16FCC37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CDED42-97A2-46C9-B1FA-064C68490FBC}">
      <dgm:prSet/>
      <dgm:spPr/>
      <dgm:t>
        <a:bodyPr/>
        <a:lstStyle/>
        <a:p>
          <a:r>
            <a:rPr lang="en-GB"/>
            <a:t>Specific Objective</a:t>
          </a:r>
          <a:endParaRPr lang="en-US"/>
        </a:p>
      </dgm:t>
    </dgm:pt>
    <dgm:pt modelId="{C251CC87-2E45-4D26-995A-0CDF6EB0C13E}" type="parTrans" cxnId="{48A0E535-1A54-458B-A02C-4EB71FFD9A69}">
      <dgm:prSet/>
      <dgm:spPr/>
      <dgm:t>
        <a:bodyPr/>
        <a:lstStyle/>
        <a:p>
          <a:endParaRPr lang="en-US"/>
        </a:p>
      </dgm:t>
    </dgm:pt>
    <dgm:pt modelId="{EC1CC172-5248-4FB2-A8EC-A7132C737DE6}" type="sibTrans" cxnId="{48A0E535-1A54-458B-A02C-4EB71FFD9A69}">
      <dgm:prSet/>
      <dgm:spPr/>
      <dgm:t>
        <a:bodyPr/>
        <a:lstStyle/>
        <a:p>
          <a:endParaRPr lang="en-US"/>
        </a:p>
      </dgm:t>
    </dgm:pt>
    <dgm:pt modelId="{9437F175-83EF-4658-9742-93B77B412452}">
      <dgm:prSet phldr="0"/>
      <dgm:spPr/>
      <dgm:t>
        <a:bodyPr/>
        <a:lstStyle/>
        <a:p>
          <a:pPr rtl="0"/>
          <a:r>
            <a:rPr lang="en-GB"/>
            <a:t>Sub Objectives</a:t>
          </a:r>
        </a:p>
      </dgm:t>
    </dgm:pt>
    <dgm:pt modelId="{B9BBF2D5-1DA8-41CA-AF70-7F4E991E82B2}" type="parTrans" cxnId="{D009BED0-D16C-46DA-B4E0-44578F6F0A9D}">
      <dgm:prSet/>
      <dgm:spPr/>
      <dgm:t>
        <a:bodyPr/>
        <a:lstStyle/>
        <a:p>
          <a:endParaRPr lang="en-US"/>
        </a:p>
      </dgm:t>
    </dgm:pt>
    <dgm:pt modelId="{A1905699-D6BC-4C86-8174-CE8535F69E1D}" type="sibTrans" cxnId="{D009BED0-D16C-46DA-B4E0-44578F6F0A9D}">
      <dgm:prSet/>
      <dgm:spPr/>
      <dgm:t>
        <a:bodyPr/>
        <a:lstStyle/>
        <a:p>
          <a:endParaRPr lang="en-US"/>
        </a:p>
      </dgm:t>
    </dgm:pt>
    <dgm:pt modelId="{22E155FF-DD5F-4509-9180-0B169A6BDFC2}">
      <dgm:prSet custT="1"/>
      <dgm:spPr/>
      <dgm:t>
        <a:bodyPr/>
        <a:lstStyle/>
        <a:p>
          <a:pPr rtl="0"/>
          <a:r>
            <a:rPr lang="en-GB" sz="2400"/>
            <a:t>Developing a model agnostic library to detect fairness in Machine learning models</a:t>
          </a:r>
          <a:endParaRPr lang="en-US" sz="2400"/>
        </a:p>
      </dgm:t>
    </dgm:pt>
    <dgm:pt modelId="{8B48F3D4-E96D-47F1-A60A-BC56CA555E63}" type="parTrans" cxnId="{E01B99D1-A540-4493-9B68-153645E701A2}">
      <dgm:prSet/>
      <dgm:spPr/>
      <dgm:t>
        <a:bodyPr/>
        <a:lstStyle/>
        <a:p>
          <a:endParaRPr lang="en-US"/>
        </a:p>
      </dgm:t>
    </dgm:pt>
    <dgm:pt modelId="{E32B882E-251F-47D4-971C-BA17C63033BC}" type="sibTrans" cxnId="{E01B99D1-A540-4493-9B68-153645E701A2}">
      <dgm:prSet/>
      <dgm:spPr/>
      <dgm:t>
        <a:bodyPr/>
        <a:lstStyle/>
        <a:p>
          <a:endParaRPr lang="en-US"/>
        </a:p>
      </dgm:t>
    </dgm:pt>
    <dgm:pt modelId="{C83C1455-04AE-48BC-8C8A-F84087C9E5FA}">
      <dgm:prSet custT="1"/>
      <dgm:spPr/>
      <dgm:t>
        <a:bodyPr/>
        <a:lstStyle/>
        <a:p>
          <a:pPr algn="l" rtl="0"/>
          <a:r>
            <a:rPr lang="en-GB" sz="2400"/>
            <a:t>Develop DNN model for binary classification.</a:t>
          </a:r>
          <a:endParaRPr lang="en-US" sz="2400"/>
        </a:p>
      </dgm:t>
    </dgm:pt>
    <dgm:pt modelId="{DB635CAF-A63B-495D-8CBC-2AD44A71B8C0}" type="parTrans" cxnId="{5408148C-4614-4ED7-B0B3-0536B6DE272F}">
      <dgm:prSet/>
      <dgm:spPr/>
      <dgm:t>
        <a:bodyPr/>
        <a:lstStyle/>
        <a:p>
          <a:endParaRPr lang="en-US"/>
        </a:p>
      </dgm:t>
    </dgm:pt>
    <dgm:pt modelId="{772BAEBC-61B2-473D-BB49-8DF395381ED4}" type="sibTrans" cxnId="{5408148C-4614-4ED7-B0B3-0536B6DE272F}">
      <dgm:prSet/>
      <dgm:spPr/>
      <dgm:t>
        <a:bodyPr/>
        <a:lstStyle/>
        <a:p>
          <a:endParaRPr lang="en-US"/>
        </a:p>
      </dgm:t>
    </dgm:pt>
    <dgm:pt modelId="{21B50CD0-8FA2-4A69-B301-5AE6160CCEF4}">
      <dgm:prSet custT="1"/>
      <dgm:spPr/>
      <dgm:t>
        <a:bodyPr/>
        <a:lstStyle/>
        <a:p>
          <a:pPr algn="l" rtl="0"/>
          <a:r>
            <a:rPr lang="en-GB" sz="2400"/>
            <a:t>Implementing the methodology to detect fairness by analysing the implemented ML model and data.</a:t>
          </a:r>
          <a:endParaRPr lang="en-US" sz="2400"/>
        </a:p>
      </dgm:t>
    </dgm:pt>
    <dgm:pt modelId="{898E064F-162F-4B54-A097-D03FA2A30FB0}" type="parTrans" cxnId="{548803CE-BAE3-4E61-9088-48254FF8691F}">
      <dgm:prSet/>
      <dgm:spPr/>
      <dgm:t>
        <a:bodyPr/>
        <a:lstStyle/>
        <a:p>
          <a:endParaRPr lang="en-US"/>
        </a:p>
      </dgm:t>
    </dgm:pt>
    <dgm:pt modelId="{E5BC695C-0E79-441E-9841-09E8D4151446}" type="sibTrans" cxnId="{548803CE-BAE3-4E61-9088-48254FF8691F}">
      <dgm:prSet/>
      <dgm:spPr/>
      <dgm:t>
        <a:bodyPr/>
        <a:lstStyle/>
        <a:p>
          <a:endParaRPr lang="en-US"/>
        </a:p>
      </dgm:t>
    </dgm:pt>
    <dgm:pt modelId="{EA86975C-4606-4A42-8459-C0333B51F0BC}">
      <dgm:prSet custT="1"/>
      <dgm:spPr/>
      <dgm:t>
        <a:bodyPr/>
        <a:lstStyle/>
        <a:p>
          <a:pPr algn="l" rtl="0"/>
          <a:r>
            <a:rPr lang="en-GB" sz="2400"/>
            <a:t>Implementing the developed methodology programmatically in a generalized manner.</a:t>
          </a:r>
        </a:p>
      </dgm:t>
    </dgm:pt>
    <dgm:pt modelId="{C5126723-60EC-43D4-AD39-382CE8492F92}" type="parTrans" cxnId="{AE9E53D9-2650-4717-A15C-3F8FBB6B2C9E}">
      <dgm:prSet/>
      <dgm:spPr/>
      <dgm:t>
        <a:bodyPr/>
        <a:lstStyle/>
        <a:p>
          <a:endParaRPr lang="en-US"/>
        </a:p>
      </dgm:t>
    </dgm:pt>
    <dgm:pt modelId="{A6F01D2E-29ED-43DA-BFFE-46EDD3E0C939}" type="sibTrans" cxnId="{AE9E53D9-2650-4717-A15C-3F8FBB6B2C9E}">
      <dgm:prSet/>
      <dgm:spPr/>
      <dgm:t>
        <a:bodyPr/>
        <a:lstStyle/>
        <a:p>
          <a:endParaRPr lang="en-US"/>
        </a:p>
      </dgm:t>
    </dgm:pt>
    <dgm:pt modelId="{4D2DE712-9BA9-4002-8802-5D1774C8D131}">
      <dgm:prSet custT="1"/>
      <dgm:spPr/>
      <dgm:t>
        <a:bodyPr/>
        <a:lstStyle/>
        <a:p>
          <a:pPr algn="just" rtl="0"/>
          <a:r>
            <a:rPr lang="en-US" sz="2400">
              <a:latin typeface="Calibri"/>
            </a:rPr>
            <a:t>Implementing permutating features for sample set.  </a:t>
          </a:r>
        </a:p>
      </dgm:t>
    </dgm:pt>
    <dgm:pt modelId="{5E22AA67-EDAF-4CB0-8FD5-8332A7045523}" type="parTrans" cxnId="{3351CD11-8E5B-484E-9957-9010DE1F1429}">
      <dgm:prSet/>
      <dgm:spPr/>
      <dgm:t>
        <a:bodyPr/>
        <a:lstStyle/>
        <a:p>
          <a:endParaRPr lang="en-US"/>
        </a:p>
      </dgm:t>
    </dgm:pt>
    <dgm:pt modelId="{85CDDDD4-0AB8-40E3-BA73-7AB127F7B87A}" type="sibTrans" cxnId="{3351CD11-8E5B-484E-9957-9010DE1F1429}">
      <dgm:prSet/>
      <dgm:spPr/>
      <dgm:t>
        <a:bodyPr/>
        <a:lstStyle/>
        <a:p>
          <a:endParaRPr lang="en-US"/>
        </a:p>
      </dgm:t>
    </dgm:pt>
    <dgm:pt modelId="{6EAC39CD-BC9C-47C6-9BFD-DCEF2E306B9B}" type="pres">
      <dgm:prSet presAssocID="{EEA7174B-0CF7-4C66-8436-12EE16FCC374}" presName="linear" presStyleCnt="0">
        <dgm:presLayoutVars>
          <dgm:dir/>
          <dgm:animLvl val="lvl"/>
          <dgm:resizeHandles val="exact"/>
        </dgm:presLayoutVars>
      </dgm:prSet>
      <dgm:spPr/>
    </dgm:pt>
    <dgm:pt modelId="{882A808C-A97F-4A13-9090-617F7A0B0149}" type="pres">
      <dgm:prSet presAssocID="{27CDED42-97A2-46C9-B1FA-064C68490FBC}" presName="parentLin" presStyleCnt="0"/>
      <dgm:spPr/>
    </dgm:pt>
    <dgm:pt modelId="{DDB29B67-59CC-439C-B033-AC277A1FE3C9}" type="pres">
      <dgm:prSet presAssocID="{27CDED42-97A2-46C9-B1FA-064C68490FBC}" presName="parentLeftMargin" presStyleLbl="node1" presStyleIdx="0" presStyleCnt="2"/>
      <dgm:spPr/>
    </dgm:pt>
    <dgm:pt modelId="{5CB1D0DE-0D3E-44E9-BC3F-667CD497BC8A}" type="pres">
      <dgm:prSet presAssocID="{27CDED42-97A2-46C9-B1FA-064C68490F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E64A828-F1F2-4CFB-A8BA-FFCB08DF235B}" type="pres">
      <dgm:prSet presAssocID="{27CDED42-97A2-46C9-B1FA-064C68490FBC}" presName="negativeSpace" presStyleCnt="0"/>
      <dgm:spPr/>
    </dgm:pt>
    <dgm:pt modelId="{FFCAB5B6-F755-4000-B7FD-0B9806B30C62}" type="pres">
      <dgm:prSet presAssocID="{27CDED42-97A2-46C9-B1FA-064C68490FBC}" presName="childText" presStyleLbl="conFgAcc1" presStyleIdx="0" presStyleCnt="2">
        <dgm:presLayoutVars>
          <dgm:bulletEnabled val="1"/>
        </dgm:presLayoutVars>
      </dgm:prSet>
      <dgm:spPr/>
    </dgm:pt>
    <dgm:pt modelId="{C1A764BE-DF4F-4F59-B211-59666095C8B5}" type="pres">
      <dgm:prSet presAssocID="{EC1CC172-5248-4FB2-A8EC-A7132C737DE6}" presName="spaceBetweenRectangles" presStyleCnt="0"/>
      <dgm:spPr/>
    </dgm:pt>
    <dgm:pt modelId="{A0DCDE87-28CF-41AD-9966-55C4A417D488}" type="pres">
      <dgm:prSet presAssocID="{9437F175-83EF-4658-9742-93B77B412452}" presName="parentLin" presStyleCnt="0"/>
      <dgm:spPr/>
    </dgm:pt>
    <dgm:pt modelId="{7C877C32-F6AC-4E03-AA7A-B72DA584DC5F}" type="pres">
      <dgm:prSet presAssocID="{9437F175-83EF-4658-9742-93B77B412452}" presName="parentLeftMargin" presStyleLbl="node1" presStyleIdx="0" presStyleCnt="2"/>
      <dgm:spPr/>
    </dgm:pt>
    <dgm:pt modelId="{35B8D01E-9274-4D7F-9A96-476CA1E40330}" type="pres">
      <dgm:prSet presAssocID="{9437F175-83EF-4658-9742-93B77B41245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7A9B263-ECF2-4B78-907B-EE3EBF2CA83E}" type="pres">
      <dgm:prSet presAssocID="{9437F175-83EF-4658-9742-93B77B412452}" presName="negativeSpace" presStyleCnt="0"/>
      <dgm:spPr/>
    </dgm:pt>
    <dgm:pt modelId="{44BC9DFA-FB00-4045-BC1C-31CF66B9D379}" type="pres">
      <dgm:prSet presAssocID="{9437F175-83EF-4658-9742-93B77B412452}" presName="childText" presStyleLbl="conFgAcc1" presStyleIdx="1" presStyleCnt="2" custScaleY="112282">
        <dgm:presLayoutVars>
          <dgm:bulletEnabled val="1"/>
        </dgm:presLayoutVars>
      </dgm:prSet>
      <dgm:spPr/>
    </dgm:pt>
  </dgm:ptLst>
  <dgm:cxnLst>
    <dgm:cxn modelId="{3351CD11-8E5B-484E-9957-9010DE1F1429}" srcId="{9437F175-83EF-4658-9742-93B77B412452}" destId="{4D2DE712-9BA9-4002-8802-5D1774C8D131}" srcOrd="2" destOrd="0" parTransId="{5E22AA67-EDAF-4CB0-8FD5-8332A7045523}" sibTransId="{85CDDDD4-0AB8-40E3-BA73-7AB127F7B87A}"/>
    <dgm:cxn modelId="{48A0E535-1A54-458B-A02C-4EB71FFD9A69}" srcId="{EEA7174B-0CF7-4C66-8436-12EE16FCC374}" destId="{27CDED42-97A2-46C9-B1FA-064C68490FBC}" srcOrd="0" destOrd="0" parTransId="{C251CC87-2E45-4D26-995A-0CDF6EB0C13E}" sibTransId="{EC1CC172-5248-4FB2-A8EC-A7132C737DE6}"/>
    <dgm:cxn modelId="{82AF1561-7DF9-4A91-91A8-4AC36223D0B2}" type="presOf" srcId="{EA86975C-4606-4A42-8459-C0333B51F0BC}" destId="{44BC9DFA-FB00-4045-BC1C-31CF66B9D379}" srcOrd="0" destOrd="3" presId="urn:microsoft.com/office/officeart/2005/8/layout/list1"/>
    <dgm:cxn modelId="{D42EA443-0C12-4D1B-8CCD-3006F664FFDD}" type="presOf" srcId="{4D2DE712-9BA9-4002-8802-5D1774C8D131}" destId="{44BC9DFA-FB00-4045-BC1C-31CF66B9D379}" srcOrd="0" destOrd="2" presId="urn:microsoft.com/office/officeart/2005/8/layout/list1"/>
    <dgm:cxn modelId="{C5D2F84E-4AA1-43D2-B2A6-35F429A5A339}" type="presOf" srcId="{27CDED42-97A2-46C9-B1FA-064C68490FBC}" destId="{DDB29B67-59CC-439C-B033-AC277A1FE3C9}" srcOrd="0" destOrd="0" presId="urn:microsoft.com/office/officeart/2005/8/layout/list1"/>
    <dgm:cxn modelId="{6280F673-711C-487A-98C6-03B816DEA66F}" type="presOf" srcId="{22E155FF-DD5F-4509-9180-0B169A6BDFC2}" destId="{FFCAB5B6-F755-4000-B7FD-0B9806B30C62}" srcOrd="0" destOrd="0" presId="urn:microsoft.com/office/officeart/2005/8/layout/list1"/>
    <dgm:cxn modelId="{5F9CF659-6891-4377-9BE0-D557451A973B}" type="presOf" srcId="{9437F175-83EF-4658-9742-93B77B412452}" destId="{35B8D01E-9274-4D7F-9A96-476CA1E40330}" srcOrd="1" destOrd="0" presId="urn:microsoft.com/office/officeart/2005/8/layout/list1"/>
    <dgm:cxn modelId="{5408148C-4614-4ED7-B0B3-0536B6DE272F}" srcId="{9437F175-83EF-4658-9742-93B77B412452}" destId="{C83C1455-04AE-48BC-8C8A-F84087C9E5FA}" srcOrd="0" destOrd="0" parTransId="{DB635CAF-A63B-495D-8CBC-2AD44A71B8C0}" sibTransId="{772BAEBC-61B2-473D-BB49-8DF395381ED4}"/>
    <dgm:cxn modelId="{E791789B-44DF-4DCD-B61D-D249F86EE643}" type="presOf" srcId="{21B50CD0-8FA2-4A69-B301-5AE6160CCEF4}" destId="{44BC9DFA-FB00-4045-BC1C-31CF66B9D379}" srcOrd="0" destOrd="1" presId="urn:microsoft.com/office/officeart/2005/8/layout/list1"/>
    <dgm:cxn modelId="{A3A4C3C8-9D02-4863-8EBB-2BC6A03E2115}" type="presOf" srcId="{27CDED42-97A2-46C9-B1FA-064C68490FBC}" destId="{5CB1D0DE-0D3E-44E9-BC3F-667CD497BC8A}" srcOrd="1" destOrd="0" presId="urn:microsoft.com/office/officeart/2005/8/layout/list1"/>
    <dgm:cxn modelId="{548803CE-BAE3-4E61-9088-48254FF8691F}" srcId="{9437F175-83EF-4658-9742-93B77B412452}" destId="{21B50CD0-8FA2-4A69-B301-5AE6160CCEF4}" srcOrd="1" destOrd="0" parTransId="{898E064F-162F-4B54-A097-D03FA2A30FB0}" sibTransId="{E5BC695C-0E79-441E-9841-09E8D4151446}"/>
    <dgm:cxn modelId="{D009BED0-D16C-46DA-B4E0-44578F6F0A9D}" srcId="{EEA7174B-0CF7-4C66-8436-12EE16FCC374}" destId="{9437F175-83EF-4658-9742-93B77B412452}" srcOrd="1" destOrd="0" parTransId="{B9BBF2D5-1DA8-41CA-AF70-7F4E991E82B2}" sibTransId="{A1905699-D6BC-4C86-8174-CE8535F69E1D}"/>
    <dgm:cxn modelId="{E01B99D1-A540-4493-9B68-153645E701A2}" srcId="{27CDED42-97A2-46C9-B1FA-064C68490FBC}" destId="{22E155FF-DD5F-4509-9180-0B169A6BDFC2}" srcOrd="0" destOrd="0" parTransId="{8B48F3D4-E96D-47F1-A60A-BC56CA555E63}" sibTransId="{E32B882E-251F-47D4-971C-BA17C63033BC}"/>
    <dgm:cxn modelId="{A853A2D7-4198-4613-889A-763F320804EA}" type="presOf" srcId="{9437F175-83EF-4658-9742-93B77B412452}" destId="{7C877C32-F6AC-4E03-AA7A-B72DA584DC5F}" srcOrd="0" destOrd="0" presId="urn:microsoft.com/office/officeart/2005/8/layout/list1"/>
    <dgm:cxn modelId="{AE9E53D9-2650-4717-A15C-3F8FBB6B2C9E}" srcId="{9437F175-83EF-4658-9742-93B77B412452}" destId="{EA86975C-4606-4A42-8459-C0333B51F0BC}" srcOrd="3" destOrd="0" parTransId="{C5126723-60EC-43D4-AD39-382CE8492F92}" sibTransId="{A6F01D2E-29ED-43DA-BFFE-46EDD3E0C939}"/>
    <dgm:cxn modelId="{36D932E6-A0F8-4DC5-8885-71E3B410C49B}" type="presOf" srcId="{EEA7174B-0CF7-4C66-8436-12EE16FCC374}" destId="{6EAC39CD-BC9C-47C6-9BFD-DCEF2E306B9B}" srcOrd="0" destOrd="0" presId="urn:microsoft.com/office/officeart/2005/8/layout/list1"/>
    <dgm:cxn modelId="{6C9119EE-C94E-4027-8F7C-27B2BF35E2CB}" type="presOf" srcId="{C83C1455-04AE-48BC-8C8A-F84087C9E5FA}" destId="{44BC9DFA-FB00-4045-BC1C-31CF66B9D379}" srcOrd="0" destOrd="0" presId="urn:microsoft.com/office/officeart/2005/8/layout/list1"/>
    <dgm:cxn modelId="{A15C1B5B-32DB-45B1-8C8D-F21AD249B478}" type="presParOf" srcId="{6EAC39CD-BC9C-47C6-9BFD-DCEF2E306B9B}" destId="{882A808C-A97F-4A13-9090-617F7A0B0149}" srcOrd="0" destOrd="0" presId="urn:microsoft.com/office/officeart/2005/8/layout/list1"/>
    <dgm:cxn modelId="{BA3782F6-7959-498C-94A1-0EF940FB3517}" type="presParOf" srcId="{882A808C-A97F-4A13-9090-617F7A0B0149}" destId="{DDB29B67-59CC-439C-B033-AC277A1FE3C9}" srcOrd="0" destOrd="0" presId="urn:microsoft.com/office/officeart/2005/8/layout/list1"/>
    <dgm:cxn modelId="{AC9031B7-9EDC-42C6-8675-3A2BAD82C3B6}" type="presParOf" srcId="{882A808C-A97F-4A13-9090-617F7A0B0149}" destId="{5CB1D0DE-0D3E-44E9-BC3F-667CD497BC8A}" srcOrd="1" destOrd="0" presId="urn:microsoft.com/office/officeart/2005/8/layout/list1"/>
    <dgm:cxn modelId="{94AB9B82-A8A5-47EF-B4C1-09B47227330D}" type="presParOf" srcId="{6EAC39CD-BC9C-47C6-9BFD-DCEF2E306B9B}" destId="{0E64A828-F1F2-4CFB-A8BA-FFCB08DF235B}" srcOrd="1" destOrd="0" presId="urn:microsoft.com/office/officeart/2005/8/layout/list1"/>
    <dgm:cxn modelId="{4A11BC16-556C-4FEF-9FF0-BDD389A379E5}" type="presParOf" srcId="{6EAC39CD-BC9C-47C6-9BFD-DCEF2E306B9B}" destId="{FFCAB5B6-F755-4000-B7FD-0B9806B30C62}" srcOrd="2" destOrd="0" presId="urn:microsoft.com/office/officeart/2005/8/layout/list1"/>
    <dgm:cxn modelId="{F189CD0A-B939-4554-9488-416BE6CFBF00}" type="presParOf" srcId="{6EAC39CD-BC9C-47C6-9BFD-DCEF2E306B9B}" destId="{C1A764BE-DF4F-4F59-B211-59666095C8B5}" srcOrd="3" destOrd="0" presId="urn:microsoft.com/office/officeart/2005/8/layout/list1"/>
    <dgm:cxn modelId="{2A869CBC-BBBF-4596-863A-555054B89B63}" type="presParOf" srcId="{6EAC39CD-BC9C-47C6-9BFD-DCEF2E306B9B}" destId="{A0DCDE87-28CF-41AD-9966-55C4A417D488}" srcOrd="4" destOrd="0" presId="urn:microsoft.com/office/officeart/2005/8/layout/list1"/>
    <dgm:cxn modelId="{1CBEF13E-EF2B-45DB-B874-3B7BDC0B2062}" type="presParOf" srcId="{A0DCDE87-28CF-41AD-9966-55C4A417D488}" destId="{7C877C32-F6AC-4E03-AA7A-B72DA584DC5F}" srcOrd="0" destOrd="0" presId="urn:microsoft.com/office/officeart/2005/8/layout/list1"/>
    <dgm:cxn modelId="{4E689870-544B-403C-849C-DB600A052DC0}" type="presParOf" srcId="{A0DCDE87-28CF-41AD-9966-55C4A417D488}" destId="{35B8D01E-9274-4D7F-9A96-476CA1E40330}" srcOrd="1" destOrd="0" presId="urn:microsoft.com/office/officeart/2005/8/layout/list1"/>
    <dgm:cxn modelId="{7F0BD3FD-A4D9-49E0-9D73-75EDEA531615}" type="presParOf" srcId="{6EAC39CD-BC9C-47C6-9BFD-DCEF2E306B9B}" destId="{07A9B263-ECF2-4B78-907B-EE3EBF2CA83E}" srcOrd="5" destOrd="0" presId="urn:microsoft.com/office/officeart/2005/8/layout/list1"/>
    <dgm:cxn modelId="{E4CD47A8-07A8-483E-B11D-A4F67B1B63D3}" type="presParOf" srcId="{6EAC39CD-BC9C-47C6-9BFD-DCEF2E306B9B}" destId="{44BC9DFA-FB00-4045-BC1C-31CF66B9D37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455161-F2B4-4649-96A6-9D55B0B704C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F2BABB-6B0B-429F-B5C9-628044D9A435}">
      <dgm:prSet/>
      <dgm:spPr/>
      <dgm:t>
        <a:bodyPr/>
        <a:lstStyle/>
        <a:p>
          <a:r>
            <a:rPr lang="en-US" b="1"/>
            <a:t>Technologies</a:t>
          </a:r>
          <a:endParaRPr lang="en-US"/>
        </a:p>
      </dgm:t>
    </dgm:pt>
    <dgm:pt modelId="{B6B0B942-CB1E-4D8B-A961-F392F80D9473}" type="parTrans" cxnId="{D41E40DB-567A-4FC6-829B-071EF5AFFBE5}">
      <dgm:prSet/>
      <dgm:spPr/>
      <dgm:t>
        <a:bodyPr/>
        <a:lstStyle/>
        <a:p>
          <a:endParaRPr lang="en-US"/>
        </a:p>
      </dgm:t>
    </dgm:pt>
    <dgm:pt modelId="{35C5CA6D-FF4C-47F7-9720-FBB11EB71292}" type="sibTrans" cxnId="{D41E40DB-567A-4FC6-829B-071EF5AFFBE5}">
      <dgm:prSet/>
      <dgm:spPr/>
      <dgm:t>
        <a:bodyPr/>
        <a:lstStyle/>
        <a:p>
          <a:endParaRPr lang="en-US"/>
        </a:p>
      </dgm:t>
    </dgm:pt>
    <dgm:pt modelId="{499B5454-07F7-4353-B0D6-A49D3556AFD4}">
      <dgm:prSet/>
      <dgm:spPr/>
      <dgm:t>
        <a:bodyPr/>
        <a:lstStyle/>
        <a:p>
          <a:pPr rtl="0"/>
          <a:r>
            <a:rPr lang="en-US">
              <a:latin typeface="Calibri"/>
            </a:rPr>
            <a:t>Development : Python</a:t>
          </a:r>
          <a:endParaRPr lang="en-US"/>
        </a:p>
      </dgm:t>
    </dgm:pt>
    <dgm:pt modelId="{B57AF319-96C0-4A52-8B9C-D668E910C13C}" type="parTrans" cxnId="{DB68BBF5-92BE-43D3-AE47-F36E8FAA226A}">
      <dgm:prSet/>
      <dgm:spPr/>
      <dgm:t>
        <a:bodyPr/>
        <a:lstStyle/>
        <a:p>
          <a:endParaRPr lang="en-US"/>
        </a:p>
      </dgm:t>
    </dgm:pt>
    <dgm:pt modelId="{BC1FC79D-AE8C-4EED-8319-4549AF59467B}" type="sibTrans" cxnId="{DB68BBF5-92BE-43D3-AE47-F36E8FAA226A}">
      <dgm:prSet/>
      <dgm:spPr/>
      <dgm:t>
        <a:bodyPr/>
        <a:lstStyle/>
        <a:p>
          <a:endParaRPr lang="en-US"/>
        </a:p>
      </dgm:t>
    </dgm:pt>
    <dgm:pt modelId="{7CF14266-566B-4E22-AAD8-96CC49F7631F}">
      <dgm:prSet/>
      <dgm:spPr/>
      <dgm:t>
        <a:bodyPr/>
        <a:lstStyle/>
        <a:p>
          <a:r>
            <a:rPr lang="en-US" b="1"/>
            <a:t>Techniques</a:t>
          </a:r>
          <a:endParaRPr lang="en-US"/>
        </a:p>
      </dgm:t>
    </dgm:pt>
    <dgm:pt modelId="{97EEBC45-D15F-4FCA-AB5B-BFF712A4D3D7}" type="parTrans" cxnId="{C3973128-086B-4C39-9BD4-7A0033B2D806}">
      <dgm:prSet/>
      <dgm:spPr/>
      <dgm:t>
        <a:bodyPr/>
        <a:lstStyle/>
        <a:p>
          <a:endParaRPr lang="en-US"/>
        </a:p>
      </dgm:t>
    </dgm:pt>
    <dgm:pt modelId="{E571D6D8-D24C-4173-A1C7-AE1E532CEC79}" type="sibTrans" cxnId="{C3973128-086B-4C39-9BD4-7A0033B2D806}">
      <dgm:prSet/>
      <dgm:spPr/>
      <dgm:t>
        <a:bodyPr/>
        <a:lstStyle/>
        <a:p>
          <a:endParaRPr lang="en-US"/>
        </a:p>
      </dgm:t>
    </dgm:pt>
    <dgm:pt modelId="{4670C14E-7380-4563-B607-31D854FEE412}">
      <dgm:prSet/>
      <dgm:spPr/>
      <dgm:t>
        <a:bodyPr/>
        <a:lstStyle/>
        <a:p>
          <a:r>
            <a:rPr lang="en-US"/>
            <a:t>Probability and Statistics </a:t>
          </a:r>
        </a:p>
      </dgm:t>
    </dgm:pt>
    <dgm:pt modelId="{2C3C4815-ACBD-4E00-8076-EED49890C78A}" type="parTrans" cxnId="{E1CBDD15-CE41-4F1A-B6F3-EF0A979E85AE}">
      <dgm:prSet/>
      <dgm:spPr/>
      <dgm:t>
        <a:bodyPr/>
        <a:lstStyle/>
        <a:p>
          <a:endParaRPr lang="en-US"/>
        </a:p>
      </dgm:t>
    </dgm:pt>
    <dgm:pt modelId="{F4FA0EC8-893B-4651-98A1-FC0CA52A94CF}" type="sibTrans" cxnId="{E1CBDD15-CE41-4F1A-B6F3-EF0A979E85AE}">
      <dgm:prSet/>
      <dgm:spPr/>
      <dgm:t>
        <a:bodyPr/>
        <a:lstStyle/>
        <a:p>
          <a:endParaRPr lang="en-US"/>
        </a:p>
      </dgm:t>
    </dgm:pt>
    <dgm:pt modelId="{F8113DA6-52AD-4928-B114-7C41825460F3}">
      <dgm:prSet/>
      <dgm:spPr/>
      <dgm:t>
        <a:bodyPr/>
        <a:lstStyle/>
        <a:p>
          <a:r>
            <a:rPr lang="en-US"/>
            <a:t>OOP</a:t>
          </a:r>
        </a:p>
      </dgm:t>
    </dgm:pt>
    <dgm:pt modelId="{6C097A6D-6EB4-47AC-8CBE-1E4F0A0FB6C9}" type="parTrans" cxnId="{CCE8FA4D-649B-424D-98A6-D9252BF5AF4F}">
      <dgm:prSet/>
      <dgm:spPr/>
      <dgm:t>
        <a:bodyPr/>
        <a:lstStyle/>
        <a:p>
          <a:endParaRPr lang="en-US"/>
        </a:p>
      </dgm:t>
    </dgm:pt>
    <dgm:pt modelId="{BEAE0CB9-B795-49E6-A0B8-E00BC703FD85}" type="sibTrans" cxnId="{CCE8FA4D-649B-424D-98A6-D9252BF5AF4F}">
      <dgm:prSet/>
      <dgm:spPr/>
      <dgm:t>
        <a:bodyPr/>
        <a:lstStyle/>
        <a:p>
          <a:endParaRPr lang="en-US"/>
        </a:p>
      </dgm:t>
    </dgm:pt>
    <dgm:pt modelId="{ABD2208A-CCF6-45E0-93E7-79F048C122E0}">
      <dgm:prSet/>
      <dgm:spPr/>
      <dgm:t>
        <a:bodyPr/>
        <a:lstStyle/>
        <a:p>
          <a:pPr rtl="0"/>
          <a:endParaRPr lang="en-US">
            <a:latin typeface="+mn-lt"/>
          </a:endParaRPr>
        </a:p>
      </dgm:t>
    </dgm:pt>
    <dgm:pt modelId="{C9F3FF17-46EC-4745-8C0D-A88219981967}" type="parTrans" cxnId="{7EE6B5F7-0108-4E1C-BEBA-A418634977B2}">
      <dgm:prSet/>
      <dgm:spPr/>
      <dgm:t>
        <a:bodyPr/>
        <a:lstStyle/>
        <a:p>
          <a:endParaRPr lang="en-US"/>
        </a:p>
      </dgm:t>
    </dgm:pt>
    <dgm:pt modelId="{9B584832-59D7-4D34-AF2A-AE6DC7807ECB}" type="sibTrans" cxnId="{7EE6B5F7-0108-4E1C-BEBA-A418634977B2}">
      <dgm:prSet/>
      <dgm:spPr/>
      <dgm:t>
        <a:bodyPr/>
        <a:lstStyle/>
        <a:p>
          <a:endParaRPr lang="en-US"/>
        </a:p>
      </dgm:t>
    </dgm:pt>
    <dgm:pt modelId="{73FACB3D-4E39-47A8-B38E-0CBFDF45D643}">
      <dgm:prSet/>
      <dgm:spPr/>
      <dgm:t>
        <a:bodyPr/>
        <a:lstStyle/>
        <a:p>
          <a:r>
            <a:rPr lang="en-US" b="1"/>
            <a:t>Algorithms</a:t>
          </a:r>
          <a:endParaRPr lang="en-US"/>
        </a:p>
      </dgm:t>
    </dgm:pt>
    <dgm:pt modelId="{02813F20-7DDA-478F-9901-10E607CC2544}" type="parTrans" cxnId="{63E454E5-646B-4E14-83CD-70C424BAEF8F}">
      <dgm:prSet/>
      <dgm:spPr/>
      <dgm:t>
        <a:bodyPr/>
        <a:lstStyle/>
        <a:p>
          <a:endParaRPr lang="en-US"/>
        </a:p>
      </dgm:t>
    </dgm:pt>
    <dgm:pt modelId="{C13742C6-78DA-497A-B06B-3CD9AAA31446}" type="sibTrans" cxnId="{63E454E5-646B-4E14-83CD-70C424BAEF8F}">
      <dgm:prSet/>
      <dgm:spPr/>
      <dgm:t>
        <a:bodyPr/>
        <a:lstStyle/>
        <a:p>
          <a:endParaRPr lang="en-US"/>
        </a:p>
      </dgm:t>
    </dgm:pt>
    <dgm:pt modelId="{110AF957-FF6D-47EA-8C05-1C24017CB121}">
      <dgm:prSet/>
      <dgm:spPr/>
      <dgm:t>
        <a:bodyPr/>
        <a:lstStyle/>
        <a:p>
          <a:r>
            <a:rPr lang="en-US"/>
            <a:t>Deep neural network algorithm for binary classification  </a:t>
          </a:r>
        </a:p>
      </dgm:t>
    </dgm:pt>
    <dgm:pt modelId="{F29E593A-2B5E-4DE9-A5B9-FDAEA7C28880}" type="parTrans" cxnId="{6A75A8AB-BF5E-4D82-BA2C-53F3E9C99F95}">
      <dgm:prSet/>
      <dgm:spPr/>
      <dgm:t>
        <a:bodyPr/>
        <a:lstStyle/>
        <a:p>
          <a:endParaRPr lang="en-US"/>
        </a:p>
      </dgm:t>
    </dgm:pt>
    <dgm:pt modelId="{D9DC54BD-230C-4DFA-AEAB-DBD1421C1F9B}" type="sibTrans" cxnId="{6A75A8AB-BF5E-4D82-BA2C-53F3E9C99F95}">
      <dgm:prSet/>
      <dgm:spPr/>
      <dgm:t>
        <a:bodyPr/>
        <a:lstStyle/>
        <a:p>
          <a:endParaRPr lang="en-US"/>
        </a:p>
      </dgm:t>
    </dgm:pt>
    <dgm:pt modelId="{FF9128AC-937B-4F29-9DA5-3F50247CED51}">
      <dgm:prSet/>
      <dgm:spPr/>
      <dgm:t>
        <a:bodyPr/>
        <a:lstStyle/>
        <a:p>
          <a:r>
            <a:rPr lang="en-US"/>
            <a:t>Data Structures and algorithms </a:t>
          </a:r>
        </a:p>
      </dgm:t>
    </dgm:pt>
    <dgm:pt modelId="{6723DFB3-E39F-4275-A434-CC0142B7504A}" type="parTrans" cxnId="{E7A53112-B7B3-4856-AE0B-B68913EB41F9}">
      <dgm:prSet/>
      <dgm:spPr/>
    </dgm:pt>
    <dgm:pt modelId="{F87BDE70-3EE3-4556-82EF-7C510563F0A5}" type="sibTrans" cxnId="{E7A53112-B7B3-4856-AE0B-B68913EB41F9}">
      <dgm:prSet/>
      <dgm:spPr/>
    </dgm:pt>
    <dgm:pt modelId="{58B1726F-0C3B-460D-BDA2-8932A59A7878}">
      <dgm:prSet/>
      <dgm:spPr/>
      <dgm:t>
        <a:bodyPr/>
        <a:lstStyle/>
        <a:p>
          <a:pPr rtl="0"/>
          <a:r>
            <a:rPr lang="en-US" err="1">
              <a:latin typeface="Calibri"/>
            </a:rPr>
            <a:t>Tensorflow</a:t>
          </a:r>
          <a:r>
            <a:rPr lang="en-US">
              <a:latin typeface="Calibri"/>
            </a:rPr>
            <a:t>  </a:t>
          </a:r>
          <a:endParaRPr lang="en-US"/>
        </a:p>
      </dgm:t>
    </dgm:pt>
    <dgm:pt modelId="{0BFE76D3-4140-401E-9C0A-AE9E81FCE684}" type="parTrans" cxnId="{5D18D443-2269-42B4-AA9F-04DF8CBC88DB}">
      <dgm:prSet/>
      <dgm:spPr/>
    </dgm:pt>
    <dgm:pt modelId="{5F08FF08-4F18-4740-8E6C-8CEA840AE47D}" type="sibTrans" cxnId="{5D18D443-2269-42B4-AA9F-04DF8CBC88DB}">
      <dgm:prSet/>
      <dgm:spPr/>
    </dgm:pt>
    <dgm:pt modelId="{D8D38239-630E-4D2E-B1CF-E9F37C98A252}" type="pres">
      <dgm:prSet presAssocID="{52455161-F2B4-4649-96A6-9D55B0B704CF}" presName="linear" presStyleCnt="0">
        <dgm:presLayoutVars>
          <dgm:dir/>
          <dgm:animLvl val="lvl"/>
          <dgm:resizeHandles val="exact"/>
        </dgm:presLayoutVars>
      </dgm:prSet>
      <dgm:spPr/>
    </dgm:pt>
    <dgm:pt modelId="{107BE865-2811-4568-B87F-35EC8810AB5F}" type="pres">
      <dgm:prSet presAssocID="{FAF2BABB-6B0B-429F-B5C9-628044D9A435}" presName="parentLin" presStyleCnt="0"/>
      <dgm:spPr/>
    </dgm:pt>
    <dgm:pt modelId="{12DB3CC8-29BC-4D68-B78A-8E6AB495CA6E}" type="pres">
      <dgm:prSet presAssocID="{FAF2BABB-6B0B-429F-B5C9-628044D9A435}" presName="parentLeftMargin" presStyleLbl="node1" presStyleIdx="0" presStyleCnt="3"/>
      <dgm:spPr/>
    </dgm:pt>
    <dgm:pt modelId="{5347AD51-574B-464D-982B-CAB1C74A0C90}" type="pres">
      <dgm:prSet presAssocID="{FAF2BABB-6B0B-429F-B5C9-628044D9A43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A9B67E-8DC8-4315-9A41-1C331D5CF13B}" type="pres">
      <dgm:prSet presAssocID="{FAF2BABB-6B0B-429F-B5C9-628044D9A435}" presName="negativeSpace" presStyleCnt="0"/>
      <dgm:spPr/>
    </dgm:pt>
    <dgm:pt modelId="{0B40C5AA-3FD0-49EF-86CD-8EC1AF642736}" type="pres">
      <dgm:prSet presAssocID="{FAF2BABB-6B0B-429F-B5C9-628044D9A435}" presName="childText" presStyleLbl="conFgAcc1" presStyleIdx="0" presStyleCnt="3">
        <dgm:presLayoutVars>
          <dgm:bulletEnabled val="1"/>
        </dgm:presLayoutVars>
      </dgm:prSet>
      <dgm:spPr/>
    </dgm:pt>
    <dgm:pt modelId="{D73CC27D-C730-462C-9617-82909F8D2600}" type="pres">
      <dgm:prSet presAssocID="{35C5CA6D-FF4C-47F7-9720-FBB11EB71292}" presName="spaceBetweenRectangles" presStyleCnt="0"/>
      <dgm:spPr/>
    </dgm:pt>
    <dgm:pt modelId="{3E0638B7-56BB-4B5A-BC67-1D1CA0900B0C}" type="pres">
      <dgm:prSet presAssocID="{7CF14266-566B-4E22-AAD8-96CC49F7631F}" presName="parentLin" presStyleCnt="0"/>
      <dgm:spPr/>
    </dgm:pt>
    <dgm:pt modelId="{0331C2F0-E975-4EAE-8874-6BF122FAD7C6}" type="pres">
      <dgm:prSet presAssocID="{7CF14266-566B-4E22-AAD8-96CC49F7631F}" presName="parentLeftMargin" presStyleLbl="node1" presStyleIdx="0" presStyleCnt="3"/>
      <dgm:spPr/>
    </dgm:pt>
    <dgm:pt modelId="{7697BB2D-3BBF-48DC-AFF0-9E813694F236}" type="pres">
      <dgm:prSet presAssocID="{7CF14266-566B-4E22-AAD8-96CC49F763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2606D6-054C-456B-8E58-BFF2756DAE21}" type="pres">
      <dgm:prSet presAssocID="{7CF14266-566B-4E22-AAD8-96CC49F7631F}" presName="negativeSpace" presStyleCnt="0"/>
      <dgm:spPr/>
    </dgm:pt>
    <dgm:pt modelId="{18FA9732-C395-4449-8AD7-653BC1BEB86B}" type="pres">
      <dgm:prSet presAssocID="{7CF14266-566B-4E22-AAD8-96CC49F7631F}" presName="childText" presStyleLbl="conFgAcc1" presStyleIdx="1" presStyleCnt="3">
        <dgm:presLayoutVars>
          <dgm:bulletEnabled val="1"/>
        </dgm:presLayoutVars>
      </dgm:prSet>
      <dgm:spPr/>
    </dgm:pt>
    <dgm:pt modelId="{BD83B4EA-51F8-4ECA-8CC4-4448A5AE7ED0}" type="pres">
      <dgm:prSet presAssocID="{E571D6D8-D24C-4173-A1C7-AE1E532CEC79}" presName="spaceBetweenRectangles" presStyleCnt="0"/>
      <dgm:spPr/>
    </dgm:pt>
    <dgm:pt modelId="{AF21FBD6-BAA3-4D49-AC3B-05DBD71022CB}" type="pres">
      <dgm:prSet presAssocID="{73FACB3D-4E39-47A8-B38E-0CBFDF45D643}" presName="parentLin" presStyleCnt="0"/>
      <dgm:spPr/>
    </dgm:pt>
    <dgm:pt modelId="{D64951D2-BF3A-43CE-A335-8E12C00C6398}" type="pres">
      <dgm:prSet presAssocID="{73FACB3D-4E39-47A8-B38E-0CBFDF45D643}" presName="parentLeftMargin" presStyleLbl="node1" presStyleIdx="1" presStyleCnt="3"/>
      <dgm:spPr/>
    </dgm:pt>
    <dgm:pt modelId="{6F2C8F3E-DBB4-4C3A-8D76-185688DA848B}" type="pres">
      <dgm:prSet presAssocID="{73FACB3D-4E39-47A8-B38E-0CBFDF45D64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27BB248-4878-43C3-BD0C-423D0DF5D1A2}" type="pres">
      <dgm:prSet presAssocID="{73FACB3D-4E39-47A8-B38E-0CBFDF45D643}" presName="negativeSpace" presStyleCnt="0"/>
      <dgm:spPr/>
    </dgm:pt>
    <dgm:pt modelId="{F7ACB443-C91F-4378-B879-14B8D6A3EFDC}" type="pres">
      <dgm:prSet presAssocID="{73FACB3D-4E39-47A8-B38E-0CBFDF45D64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7A53112-B7B3-4856-AE0B-B68913EB41F9}" srcId="{7CF14266-566B-4E22-AAD8-96CC49F7631F}" destId="{FF9128AC-937B-4F29-9DA5-3F50247CED51}" srcOrd="2" destOrd="0" parTransId="{6723DFB3-E39F-4275-A434-CC0142B7504A}" sibTransId="{F87BDE70-3EE3-4556-82EF-7C510563F0A5}"/>
    <dgm:cxn modelId="{E1CBDD15-CE41-4F1A-B6F3-EF0A979E85AE}" srcId="{7CF14266-566B-4E22-AAD8-96CC49F7631F}" destId="{4670C14E-7380-4563-B607-31D854FEE412}" srcOrd="0" destOrd="0" parTransId="{2C3C4815-ACBD-4E00-8076-EED49890C78A}" sibTransId="{F4FA0EC8-893B-4651-98A1-FC0CA52A94CF}"/>
    <dgm:cxn modelId="{C3973128-086B-4C39-9BD4-7A0033B2D806}" srcId="{52455161-F2B4-4649-96A6-9D55B0B704CF}" destId="{7CF14266-566B-4E22-AAD8-96CC49F7631F}" srcOrd="1" destOrd="0" parTransId="{97EEBC45-D15F-4FCA-AB5B-BFF712A4D3D7}" sibTransId="{E571D6D8-D24C-4173-A1C7-AE1E532CEC79}"/>
    <dgm:cxn modelId="{63B51A3C-9248-4521-893B-19C3308E3431}" type="presOf" srcId="{FAF2BABB-6B0B-429F-B5C9-628044D9A435}" destId="{12DB3CC8-29BC-4D68-B78A-8E6AB495CA6E}" srcOrd="0" destOrd="0" presId="urn:microsoft.com/office/officeart/2005/8/layout/list1"/>
    <dgm:cxn modelId="{6CF0213E-37FD-456B-B66C-E26A21B59966}" type="presOf" srcId="{4670C14E-7380-4563-B607-31D854FEE412}" destId="{18FA9732-C395-4449-8AD7-653BC1BEB86B}" srcOrd="0" destOrd="0" presId="urn:microsoft.com/office/officeart/2005/8/layout/list1"/>
    <dgm:cxn modelId="{294F0F5C-4E42-4DE3-9EB1-3C0D14223E38}" type="presOf" srcId="{7CF14266-566B-4E22-AAD8-96CC49F7631F}" destId="{0331C2F0-E975-4EAE-8874-6BF122FAD7C6}" srcOrd="0" destOrd="0" presId="urn:microsoft.com/office/officeart/2005/8/layout/list1"/>
    <dgm:cxn modelId="{F35A2143-35ED-4284-A073-6408513B0CAA}" type="presOf" srcId="{58B1726F-0C3B-460D-BDA2-8932A59A7878}" destId="{0B40C5AA-3FD0-49EF-86CD-8EC1AF642736}" srcOrd="0" destOrd="1" presId="urn:microsoft.com/office/officeart/2005/8/layout/list1"/>
    <dgm:cxn modelId="{5D18D443-2269-42B4-AA9F-04DF8CBC88DB}" srcId="{FAF2BABB-6B0B-429F-B5C9-628044D9A435}" destId="{58B1726F-0C3B-460D-BDA2-8932A59A7878}" srcOrd="1" destOrd="0" parTransId="{0BFE76D3-4140-401E-9C0A-AE9E81FCE684}" sibTransId="{5F08FF08-4F18-4740-8E6C-8CEA840AE47D}"/>
    <dgm:cxn modelId="{B297456A-D5E7-4187-A70E-2BFC4F1BA0B6}" type="presOf" srcId="{110AF957-FF6D-47EA-8C05-1C24017CB121}" destId="{F7ACB443-C91F-4378-B879-14B8D6A3EFDC}" srcOrd="0" destOrd="0" presId="urn:microsoft.com/office/officeart/2005/8/layout/list1"/>
    <dgm:cxn modelId="{67CD054C-5090-4055-924F-18F928EA9035}" type="presOf" srcId="{ABD2208A-CCF6-45E0-93E7-79F048C122E0}" destId="{18FA9732-C395-4449-8AD7-653BC1BEB86B}" srcOrd="0" destOrd="3" presId="urn:microsoft.com/office/officeart/2005/8/layout/list1"/>
    <dgm:cxn modelId="{CCE8FA4D-649B-424D-98A6-D9252BF5AF4F}" srcId="{7CF14266-566B-4E22-AAD8-96CC49F7631F}" destId="{F8113DA6-52AD-4928-B114-7C41825460F3}" srcOrd="1" destOrd="0" parTransId="{6C097A6D-6EB4-47AC-8CBE-1E4F0A0FB6C9}" sibTransId="{BEAE0CB9-B795-49E6-A0B8-E00BC703FD85}"/>
    <dgm:cxn modelId="{3C511278-3420-4D04-AD0F-67404AF24A08}" type="presOf" srcId="{F8113DA6-52AD-4928-B114-7C41825460F3}" destId="{18FA9732-C395-4449-8AD7-653BC1BEB86B}" srcOrd="0" destOrd="1" presId="urn:microsoft.com/office/officeart/2005/8/layout/list1"/>
    <dgm:cxn modelId="{141D5C81-0641-4274-93FE-36B68C4B131C}" type="presOf" srcId="{52455161-F2B4-4649-96A6-9D55B0B704CF}" destId="{D8D38239-630E-4D2E-B1CF-E9F37C98A252}" srcOrd="0" destOrd="0" presId="urn:microsoft.com/office/officeart/2005/8/layout/list1"/>
    <dgm:cxn modelId="{C48213A8-E5DC-4C2D-BE26-17CD12077C39}" type="presOf" srcId="{FAF2BABB-6B0B-429F-B5C9-628044D9A435}" destId="{5347AD51-574B-464D-982B-CAB1C74A0C90}" srcOrd="1" destOrd="0" presId="urn:microsoft.com/office/officeart/2005/8/layout/list1"/>
    <dgm:cxn modelId="{6A75A8AB-BF5E-4D82-BA2C-53F3E9C99F95}" srcId="{73FACB3D-4E39-47A8-B38E-0CBFDF45D643}" destId="{110AF957-FF6D-47EA-8C05-1C24017CB121}" srcOrd="0" destOrd="0" parTransId="{F29E593A-2B5E-4DE9-A5B9-FDAEA7C28880}" sibTransId="{D9DC54BD-230C-4DFA-AEAB-DBD1421C1F9B}"/>
    <dgm:cxn modelId="{68D7FDB8-B780-44BB-88E9-7D12F891C37E}" type="presOf" srcId="{73FACB3D-4E39-47A8-B38E-0CBFDF45D643}" destId="{6F2C8F3E-DBB4-4C3A-8D76-185688DA848B}" srcOrd="1" destOrd="0" presId="urn:microsoft.com/office/officeart/2005/8/layout/list1"/>
    <dgm:cxn modelId="{49478CC1-6D5E-4180-9CFD-65F97E256F94}" type="presOf" srcId="{7CF14266-566B-4E22-AAD8-96CC49F7631F}" destId="{7697BB2D-3BBF-48DC-AFF0-9E813694F236}" srcOrd="1" destOrd="0" presId="urn:microsoft.com/office/officeart/2005/8/layout/list1"/>
    <dgm:cxn modelId="{D41E40DB-567A-4FC6-829B-071EF5AFFBE5}" srcId="{52455161-F2B4-4649-96A6-9D55B0B704CF}" destId="{FAF2BABB-6B0B-429F-B5C9-628044D9A435}" srcOrd="0" destOrd="0" parTransId="{B6B0B942-CB1E-4D8B-A961-F392F80D9473}" sibTransId="{35C5CA6D-FF4C-47F7-9720-FBB11EB71292}"/>
    <dgm:cxn modelId="{63E454E5-646B-4E14-83CD-70C424BAEF8F}" srcId="{52455161-F2B4-4649-96A6-9D55B0B704CF}" destId="{73FACB3D-4E39-47A8-B38E-0CBFDF45D643}" srcOrd="2" destOrd="0" parTransId="{02813F20-7DDA-478F-9901-10E607CC2544}" sibTransId="{C13742C6-78DA-497A-B06B-3CD9AAA31446}"/>
    <dgm:cxn modelId="{07D659ED-8C3F-495A-90F1-047EFE1BBB1D}" type="presOf" srcId="{73FACB3D-4E39-47A8-B38E-0CBFDF45D643}" destId="{D64951D2-BF3A-43CE-A335-8E12C00C6398}" srcOrd="0" destOrd="0" presId="urn:microsoft.com/office/officeart/2005/8/layout/list1"/>
    <dgm:cxn modelId="{DB68BBF5-92BE-43D3-AE47-F36E8FAA226A}" srcId="{FAF2BABB-6B0B-429F-B5C9-628044D9A435}" destId="{499B5454-07F7-4353-B0D6-A49D3556AFD4}" srcOrd="0" destOrd="0" parTransId="{B57AF319-96C0-4A52-8B9C-D668E910C13C}" sibTransId="{BC1FC79D-AE8C-4EED-8319-4549AF59467B}"/>
    <dgm:cxn modelId="{7EE6B5F7-0108-4E1C-BEBA-A418634977B2}" srcId="{7CF14266-566B-4E22-AAD8-96CC49F7631F}" destId="{ABD2208A-CCF6-45E0-93E7-79F048C122E0}" srcOrd="3" destOrd="0" parTransId="{C9F3FF17-46EC-4745-8C0D-A88219981967}" sibTransId="{9B584832-59D7-4D34-AF2A-AE6DC7807ECB}"/>
    <dgm:cxn modelId="{DCA2D2F7-2EBF-40B7-8CE4-41CC13E9D27C}" type="presOf" srcId="{499B5454-07F7-4353-B0D6-A49D3556AFD4}" destId="{0B40C5AA-3FD0-49EF-86CD-8EC1AF642736}" srcOrd="0" destOrd="0" presId="urn:microsoft.com/office/officeart/2005/8/layout/list1"/>
    <dgm:cxn modelId="{8635D4FF-1C9A-4DDE-88F8-40EFBED26889}" type="presOf" srcId="{FF9128AC-937B-4F29-9DA5-3F50247CED51}" destId="{18FA9732-C395-4449-8AD7-653BC1BEB86B}" srcOrd="0" destOrd="2" presId="urn:microsoft.com/office/officeart/2005/8/layout/list1"/>
    <dgm:cxn modelId="{08165428-3A35-4EC1-A0EB-67B41A87FDC1}" type="presParOf" srcId="{D8D38239-630E-4D2E-B1CF-E9F37C98A252}" destId="{107BE865-2811-4568-B87F-35EC8810AB5F}" srcOrd="0" destOrd="0" presId="urn:microsoft.com/office/officeart/2005/8/layout/list1"/>
    <dgm:cxn modelId="{F9E9CF61-F66A-4CBC-B26E-C79E050ABFB2}" type="presParOf" srcId="{107BE865-2811-4568-B87F-35EC8810AB5F}" destId="{12DB3CC8-29BC-4D68-B78A-8E6AB495CA6E}" srcOrd="0" destOrd="0" presId="urn:microsoft.com/office/officeart/2005/8/layout/list1"/>
    <dgm:cxn modelId="{177CE5AF-8D49-4865-8483-B40C18E27701}" type="presParOf" srcId="{107BE865-2811-4568-B87F-35EC8810AB5F}" destId="{5347AD51-574B-464D-982B-CAB1C74A0C90}" srcOrd="1" destOrd="0" presId="urn:microsoft.com/office/officeart/2005/8/layout/list1"/>
    <dgm:cxn modelId="{FBF343F3-5BEC-460A-8134-54645A0770FD}" type="presParOf" srcId="{D8D38239-630E-4D2E-B1CF-E9F37C98A252}" destId="{C4A9B67E-8DC8-4315-9A41-1C331D5CF13B}" srcOrd="1" destOrd="0" presId="urn:microsoft.com/office/officeart/2005/8/layout/list1"/>
    <dgm:cxn modelId="{94CA23BD-8055-4D91-9852-07D16E3D52E7}" type="presParOf" srcId="{D8D38239-630E-4D2E-B1CF-E9F37C98A252}" destId="{0B40C5AA-3FD0-49EF-86CD-8EC1AF642736}" srcOrd="2" destOrd="0" presId="urn:microsoft.com/office/officeart/2005/8/layout/list1"/>
    <dgm:cxn modelId="{7819F392-AE12-45B4-9A3F-AD0D75E9B9B9}" type="presParOf" srcId="{D8D38239-630E-4D2E-B1CF-E9F37C98A252}" destId="{D73CC27D-C730-462C-9617-82909F8D2600}" srcOrd="3" destOrd="0" presId="urn:microsoft.com/office/officeart/2005/8/layout/list1"/>
    <dgm:cxn modelId="{C6AFB4E9-FFE6-4B11-BE92-585C0DFF8717}" type="presParOf" srcId="{D8D38239-630E-4D2E-B1CF-E9F37C98A252}" destId="{3E0638B7-56BB-4B5A-BC67-1D1CA0900B0C}" srcOrd="4" destOrd="0" presId="urn:microsoft.com/office/officeart/2005/8/layout/list1"/>
    <dgm:cxn modelId="{87DA8678-4ECB-4AD6-8D7B-45F660A83B9E}" type="presParOf" srcId="{3E0638B7-56BB-4B5A-BC67-1D1CA0900B0C}" destId="{0331C2F0-E975-4EAE-8874-6BF122FAD7C6}" srcOrd="0" destOrd="0" presId="urn:microsoft.com/office/officeart/2005/8/layout/list1"/>
    <dgm:cxn modelId="{336E5291-91EE-4306-B2B7-759119007316}" type="presParOf" srcId="{3E0638B7-56BB-4B5A-BC67-1D1CA0900B0C}" destId="{7697BB2D-3BBF-48DC-AFF0-9E813694F236}" srcOrd="1" destOrd="0" presId="urn:microsoft.com/office/officeart/2005/8/layout/list1"/>
    <dgm:cxn modelId="{CEB26004-003B-4FFA-BC4C-E053871130B8}" type="presParOf" srcId="{D8D38239-630E-4D2E-B1CF-E9F37C98A252}" destId="{932606D6-054C-456B-8E58-BFF2756DAE21}" srcOrd="5" destOrd="0" presId="urn:microsoft.com/office/officeart/2005/8/layout/list1"/>
    <dgm:cxn modelId="{24E040AC-8E72-4D7A-99F9-642E3E87C11D}" type="presParOf" srcId="{D8D38239-630E-4D2E-B1CF-E9F37C98A252}" destId="{18FA9732-C395-4449-8AD7-653BC1BEB86B}" srcOrd="6" destOrd="0" presId="urn:microsoft.com/office/officeart/2005/8/layout/list1"/>
    <dgm:cxn modelId="{65449D14-20F2-4328-9568-C4CDA4692E66}" type="presParOf" srcId="{D8D38239-630E-4D2E-B1CF-E9F37C98A252}" destId="{BD83B4EA-51F8-4ECA-8CC4-4448A5AE7ED0}" srcOrd="7" destOrd="0" presId="urn:microsoft.com/office/officeart/2005/8/layout/list1"/>
    <dgm:cxn modelId="{55410408-25F4-41EF-A940-CBCF30E895A9}" type="presParOf" srcId="{D8D38239-630E-4D2E-B1CF-E9F37C98A252}" destId="{AF21FBD6-BAA3-4D49-AC3B-05DBD71022CB}" srcOrd="8" destOrd="0" presId="urn:microsoft.com/office/officeart/2005/8/layout/list1"/>
    <dgm:cxn modelId="{9EA163DA-8354-49DB-881D-B2590E73995E}" type="presParOf" srcId="{AF21FBD6-BAA3-4D49-AC3B-05DBD71022CB}" destId="{D64951D2-BF3A-43CE-A335-8E12C00C6398}" srcOrd="0" destOrd="0" presId="urn:microsoft.com/office/officeart/2005/8/layout/list1"/>
    <dgm:cxn modelId="{23F71B2E-1D11-4D2B-BA10-B7D7B276D9DA}" type="presParOf" srcId="{AF21FBD6-BAA3-4D49-AC3B-05DBD71022CB}" destId="{6F2C8F3E-DBB4-4C3A-8D76-185688DA848B}" srcOrd="1" destOrd="0" presId="urn:microsoft.com/office/officeart/2005/8/layout/list1"/>
    <dgm:cxn modelId="{B7E11B49-383D-43FD-99E0-2DE745F0930E}" type="presParOf" srcId="{D8D38239-630E-4D2E-B1CF-E9F37C98A252}" destId="{127BB248-4878-43C3-BD0C-423D0DF5D1A2}" srcOrd="9" destOrd="0" presId="urn:microsoft.com/office/officeart/2005/8/layout/list1"/>
    <dgm:cxn modelId="{24DD3B84-59FF-4318-87C4-B0D92C77D8F4}" type="presParOf" srcId="{D8D38239-630E-4D2E-B1CF-E9F37C98A252}" destId="{F7ACB443-C91F-4378-B879-14B8D6A3EFD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13EBF6-9C86-4EFC-95A7-3914384105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0377694-E746-4D03-9EB0-2DD188A621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</a:rPr>
            <a:t>Convolutional neural networks are widely use in image classification</a:t>
          </a:r>
          <a:r>
            <a:rPr lang="en-US"/>
            <a:t>.</a:t>
          </a:r>
        </a:p>
      </dgm:t>
    </dgm:pt>
    <dgm:pt modelId="{B81E5939-F200-4B72-B9DF-437C62E0F36A}" type="parTrans" cxnId="{F05A4488-2417-4462-B686-3E0CF285C1DF}">
      <dgm:prSet/>
      <dgm:spPr/>
      <dgm:t>
        <a:bodyPr/>
        <a:lstStyle/>
        <a:p>
          <a:endParaRPr lang="en-US"/>
        </a:p>
      </dgm:t>
    </dgm:pt>
    <dgm:pt modelId="{4FF0808B-ECFF-4949-8E31-8A7D6A49C06B}" type="sibTrans" cxnId="{F05A4488-2417-4462-B686-3E0CF285C1DF}">
      <dgm:prSet/>
      <dgm:spPr/>
      <dgm:t>
        <a:bodyPr/>
        <a:lstStyle/>
        <a:p>
          <a:endParaRPr lang="en-US"/>
        </a:p>
      </dgm:t>
    </dgm:pt>
    <dgm:pt modelId="{BE4D69D0-A94B-4E67-81F1-80E0C9CDD8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</a:rPr>
            <a:t>Disease diagnosis using medical images are popular</a:t>
          </a:r>
          <a:r>
            <a:rPr lang="en-US"/>
            <a:t>.</a:t>
          </a:r>
        </a:p>
      </dgm:t>
    </dgm:pt>
    <dgm:pt modelId="{FBE9014A-1465-4B0B-A486-886E3B24D501}" type="parTrans" cxnId="{41784B8F-5DCF-4A6A-8857-52D45F288A1D}">
      <dgm:prSet/>
      <dgm:spPr/>
      <dgm:t>
        <a:bodyPr/>
        <a:lstStyle/>
        <a:p>
          <a:endParaRPr lang="en-US"/>
        </a:p>
      </dgm:t>
    </dgm:pt>
    <dgm:pt modelId="{408B3528-5609-464D-A522-39F5049C124A}" type="sibTrans" cxnId="{41784B8F-5DCF-4A6A-8857-52D45F288A1D}">
      <dgm:prSet/>
      <dgm:spPr/>
      <dgm:t>
        <a:bodyPr/>
        <a:lstStyle/>
        <a:p>
          <a:endParaRPr lang="en-US"/>
        </a:p>
      </dgm:t>
    </dgm:pt>
    <dgm:pt modelId="{89523E25-F41B-4BC8-81E9-CC0EA594BB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</a:rPr>
            <a:t>Since the CNNs are balck box models the predictions are uninterpritable.</a:t>
          </a:r>
          <a:endParaRPr lang="en-US"/>
        </a:p>
      </dgm:t>
    </dgm:pt>
    <dgm:pt modelId="{96E17EFA-D947-43B3-BD76-49F20E975F25}" type="parTrans" cxnId="{F98345E0-C0D5-412D-913F-77716AB76F6D}">
      <dgm:prSet/>
      <dgm:spPr/>
      <dgm:t>
        <a:bodyPr/>
        <a:lstStyle/>
        <a:p>
          <a:endParaRPr lang="en-US"/>
        </a:p>
      </dgm:t>
    </dgm:pt>
    <dgm:pt modelId="{5CD7CAFC-B73B-4747-88E7-6B485B26753D}" type="sibTrans" cxnId="{F98345E0-C0D5-412D-913F-77716AB76F6D}">
      <dgm:prSet/>
      <dgm:spPr/>
      <dgm:t>
        <a:bodyPr/>
        <a:lstStyle/>
        <a:p>
          <a:endParaRPr lang="en-US"/>
        </a:p>
      </dgm:t>
    </dgm:pt>
    <dgm:pt modelId="{A63B6BDC-B187-45CE-ADA1-26004BF2B8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</a:rPr>
            <a:t>Current image based disease diagnosis systems are unilizing single method of explanations</a:t>
          </a:r>
          <a:r>
            <a:rPr lang="en-US"/>
            <a:t>.</a:t>
          </a:r>
        </a:p>
      </dgm:t>
    </dgm:pt>
    <dgm:pt modelId="{5C09B9EF-A309-4D06-8CC0-61E576B9A856}" type="parTrans" cxnId="{B18AD123-7491-4C2D-AD68-AA825B9D7C41}">
      <dgm:prSet/>
      <dgm:spPr/>
      <dgm:t>
        <a:bodyPr/>
        <a:lstStyle/>
        <a:p>
          <a:endParaRPr lang="en-US"/>
        </a:p>
      </dgm:t>
    </dgm:pt>
    <dgm:pt modelId="{C0A53D6B-5916-48A7-89C9-8030AB458A3F}" type="sibTrans" cxnId="{B18AD123-7491-4C2D-AD68-AA825B9D7C41}">
      <dgm:prSet/>
      <dgm:spPr/>
      <dgm:t>
        <a:bodyPr/>
        <a:lstStyle/>
        <a:p>
          <a:endParaRPr lang="en-US"/>
        </a:p>
      </dgm:t>
    </dgm:pt>
    <dgm:pt modelId="{7018C6A0-B70A-4145-B29B-58AE1AB9E4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</a:rPr>
            <a:t>Use of multiple explanation methods to explain a prediction given by CNN increase the confidence of the decision</a:t>
          </a:r>
          <a:r>
            <a:rPr lang="en-US"/>
            <a:t>.</a:t>
          </a:r>
        </a:p>
      </dgm:t>
    </dgm:pt>
    <dgm:pt modelId="{148B99F4-C048-48F9-933B-213F67C6216A}" type="parTrans" cxnId="{FFCACD3A-1C34-4879-87D0-443C47C40C81}">
      <dgm:prSet/>
      <dgm:spPr/>
      <dgm:t>
        <a:bodyPr/>
        <a:lstStyle/>
        <a:p>
          <a:endParaRPr lang="en-US"/>
        </a:p>
      </dgm:t>
    </dgm:pt>
    <dgm:pt modelId="{D2C0BA7F-EDA2-47E2-AF0B-29AFBE9D97F3}" type="sibTrans" cxnId="{FFCACD3A-1C34-4879-87D0-443C47C40C81}">
      <dgm:prSet/>
      <dgm:spPr/>
      <dgm:t>
        <a:bodyPr/>
        <a:lstStyle/>
        <a:p>
          <a:endParaRPr lang="en-US"/>
        </a:p>
      </dgm:t>
    </dgm:pt>
    <dgm:pt modelId="{8F2E8E66-C4D5-4E60-B9DE-F6F18D1D1C23}" type="pres">
      <dgm:prSet presAssocID="{2713EBF6-9C86-4EFC-95A7-39143841055B}" presName="root" presStyleCnt="0">
        <dgm:presLayoutVars>
          <dgm:dir/>
          <dgm:resizeHandles val="exact"/>
        </dgm:presLayoutVars>
      </dgm:prSet>
      <dgm:spPr/>
    </dgm:pt>
    <dgm:pt modelId="{1252FDB7-0345-4C26-8E8A-B174D527CA35}" type="pres">
      <dgm:prSet presAssocID="{40377694-E746-4D03-9EB0-2DD188A62167}" presName="compNode" presStyleCnt="0"/>
      <dgm:spPr/>
    </dgm:pt>
    <dgm:pt modelId="{F60F322F-E7D9-4015-8274-07A1B6BCA001}" type="pres">
      <dgm:prSet presAssocID="{40377694-E746-4D03-9EB0-2DD188A62167}" presName="bgRect" presStyleLbl="bgShp" presStyleIdx="0" presStyleCnt="5"/>
      <dgm:spPr/>
    </dgm:pt>
    <dgm:pt modelId="{3991FCDA-C0EF-40B0-800F-3B75B92E3BCC}" type="pres">
      <dgm:prSet presAssocID="{40377694-E746-4D03-9EB0-2DD188A6216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BB923B58-487F-4C91-89AB-3027A40A9238}" type="pres">
      <dgm:prSet presAssocID="{40377694-E746-4D03-9EB0-2DD188A62167}" presName="spaceRect" presStyleCnt="0"/>
      <dgm:spPr/>
    </dgm:pt>
    <dgm:pt modelId="{8B3F6ED6-B449-45EF-9A26-4C9E283D835C}" type="pres">
      <dgm:prSet presAssocID="{40377694-E746-4D03-9EB0-2DD188A62167}" presName="parTx" presStyleLbl="revTx" presStyleIdx="0" presStyleCnt="5">
        <dgm:presLayoutVars>
          <dgm:chMax val="0"/>
          <dgm:chPref val="0"/>
        </dgm:presLayoutVars>
      </dgm:prSet>
      <dgm:spPr/>
    </dgm:pt>
    <dgm:pt modelId="{DF788517-9867-464C-9BAB-566466D6FF96}" type="pres">
      <dgm:prSet presAssocID="{4FF0808B-ECFF-4949-8E31-8A7D6A49C06B}" presName="sibTrans" presStyleCnt="0"/>
      <dgm:spPr/>
    </dgm:pt>
    <dgm:pt modelId="{44BF047B-79AE-4449-ABAC-5B507D4B63E6}" type="pres">
      <dgm:prSet presAssocID="{BE4D69D0-A94B-4E67-81F1-80E0C9CDD878}" presName="compNode" presStyleCnt="0"/>
      <dgm:spPr/>
    </dgm:pt>
    <dgm:pt modelId="{06D9FD3A-3CC6-4004-99A4-C938CDDBD577}" type="pres">
      <dgm:prSet presAssocID="{BE4D69D0-A94B-4E67-81F1-80E0C9CDD878}" presName="bgRect" presStyleLbl="bgShp" presStyleIdx="1" presStyleCnt="5"/>
      <dgm:spPr/>
    </dgm:pt>
    <dgm:pt modelId="{8CF38FD8-316E-4B4D-84B8-8E0F9D49FE32}" type="pres">
      <dgm:prSet presAssocID="{BE4D69D0-A94B-4E67-81F1-80E0C9CDD87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514834AF-2F38-44A0-8A18-30DCADE05CB4}" type="pres">
      <dgm:prSet presAssocID="{BE4D69D0-A94B-4E67-81F1-80E0C9CDD878}" presName="spaceRect" presStyleCnt="0"/>
      <dgm:spPr/>
    </dgm:pt>
    <dgm:pt modelId="{DA42C588-E294-4378-8126-4CFE03DB5A1C}" type="pres">
      <dgm:prSet presAssocID="{BE4D69D0-A94B-4E67-81F1-80E0C9CDD878}" presName="parTx" presStyleLbl="revTx" presStyleIdx="1" presStyleCnt="5">
        <dgm:presLayoutVars>
          <dgm:chMax val="0"/>
          <dgm:chPref val="0"/>
        </dgm:presLayoutVars>
      </dgm:prSet>
      <dgm:spPr/>
    </dgm:pt>
    <dgm:pt modelId="{E389B858-CEEF-496A-AE3B-A5106DDE4990}" type="pres">
      <dgm:prSet presAssocID="{408B3528-5609-464D-A522-39F5049C124A}" presName="sibTrans" presStyleCnt="0"/>
      <dgm:spPr/>
    </dgm:pt>
    <dgm:pt modelId="{B5D48765-A9DA-405E-9313-8B078F750E21}" type="pres">
      <dgm:prSet presAssocID="{89523E25-F41B-4BC8-81E9-CC0EA594BBA8}" presName="compNode" presStyleCnt="0"/>
      <dgm:spPr/>
    </dgm:pt>
    <dgm:pt modelId="{832C3217-A7AB-466F-953D-2A8079A42198}" type="pres">
      <dgm:prSet presAssocID="{89523E25-F41B-4BC8-81E9-CC0EA594BBA8}" presName="bgRect" presStyleLbl="bgShp" presStyleIdx="2" presStyleCnt="5"/>
      <dgm:spPr/>
    </dgm:pt>
    <dgm:pt modelId="{F600205D-7426-47C1-8DA4-719ED1AE0062}" type="pres">
      <dgm:prSet presAssocID="{89523E25-F41B-4BC8-81E9-CC0EA594BBA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7F350D1-2512-4DA1-97A3-12EBD0184C91}" type="pres">
      <dgm:prSet presAssocID="{89523E25-F41B-4BC8-81E9-CC0EA594BBA8}" presName="spaceRect" presStyleCnt="0"/>
      <dgm:spPr/>
    </dgm:pt>
    <dgm:pt modelId="{8F1FB184-9E8E-4358-B413-8EB03A8D3388}" type="pres">
      <dgm:prSet presAssocID="{89523E25-F41B-4BC8-81E9-CC0EA594BBA8}" presName="parTx" presStyleLbl="revTx" presStyleIdx="2" presStyleCnt="5">
        <dgm:presLayoutVars>
          <dgm:chMax val="0"/>
          <dgm:chPref val="0"/>
        </dgm:presLayoutVars>
      </dgm:prSet>
      <dgm:spPr/>
    </dgm:pt>
    <dgm:pt modelId="{0F1C29EE-CFC8-4065-BA80-20DD942685C7}" type="pres">
      <dgm:prSet presAssocID="{5CD7CAFC-B73B-4747-88E7-6B485B26753D}" presName="sibTrans" presStyleCnt="0"/>
      <dgm:spPr/>
    </dgm:pt>
    <dgm:pt modelId="{DC7E887E-E656-4AA7-BF61-E12500B85AE9}" type="pres">
      <dgm:prSet presAssocID="{A63B6BDC-B187-45CE-ADA1-26004BF2B83C}" presName="compNode" presStyleCnt="0"/>
      <dgm:spPr/>
    </dgm:pt>
    <dgm:pt modelId="{F98E1B34-D0C3-4EE9-8AD1-469A37D0702D}" type="pres">
      <dgm:prSet presAssocID="{A63B6BDC-B187-45CE-ADA1-26004BF2B83C}" presName="bgRect" presStyleLbl="bgShp" presStyleIdx="3" presStyleCnt="5"/>
      <dgm:spPr/>
    </dgm:pt>
    <dgm:pt modelId="{2AA00963-014C-46DB-989C-90E9685954B0}" type="pres">
      <dgm:prSet presAssocID="{A63B6BDC-B187-45CE-ADA1-26004BF2B83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197E6EE-A3EC-4EE7-8319-F5C0CFFEDC17}" type="pres">
      <dgm:prSet presAssocID="{A63B6BDC-B187-45CE-ADA1-26004BF2B83C}" presName="spaceRect" presStyleCnt="0"/>
      <dgm:spPr/>
    </dgm:pt>
    <dgm:pt modelId="{9CD330E5-E29B-4AF8-BC3C-DD330CF6C457}" type="pres">
      <dgm:prSet presAssocID="{A63B6BDC-B187-45CE-ADA1-26004BF2B83C}" presName="parTx" presStyleLbl="revTx" presStyleIdx="3" presStyleCnt="5">
        <dgm:presLayoutVars>
          <dgm:chMax val="0"/>
          <dgm:chPref val="0"/>
        </dgm:presLayoutVars>
      </dgm:prSet>
      <dgm:spPr/>
    </dgm:pt>
    <dgm:pt modelId="{3D14F3DC-FA28-4079-B414-8EE01BFBAC5B}" type="pres">
      <dgm:prSet presAssocID="{C0A53D6B-5916-48A7-89C9-8030AB458A3F}" presName="sibTrans" presStyleCnt="0"/>
      <dgm:spPr/>
    </dgm:pt>
    <dgm:pt modelId="{AA7617C9-76F2-40CA-996F-E77F61B5B6BB}" type="pres">
      <dgm:prSet presAssocID="{7018C6A0-B70A-4145-B29B-58AE1AB9E46D}" presName="compNode" presStyleCnt="0"/>
      <dgm:spPr/>
    </dgm:pt>
    <dgm:pt modelId="{5F7B6745-1054-4202-8909-BDCDC0CA2652}" type="pres">
      <dgm:prSet presAssocID="{7018C6A0-B70A-4145-B29B-58AE1AB9E46D}" presName="bgRect" presStyleLbl="bgShp" presStyleIdx="4" presStyleCnt="5"/>
      <dgm:spPr/>
    </dgm:pt>
    <dgm:pt modelId="{25D40EED-1E75-4399-9EA6-F7E9A04217DF}" type="pres">
      <dgm:prSet presAssocID="{7018C6A0-B70A-4145-B29B-58AE1AB9E4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F6C06BD-D13B-4E5E-8B80-45320DA5746F}" type="pres">
      <dgm:prSet presAssocID="{7018C6A0-B70A-4145-B29B-58AE1AB9E46D}" presName="spaceRect" presStyleCnt="0"/>
      <dgm:spPr/>
    </dgm:pt>
    <dgm:pt modelId="{B45842EE-33AC-4BD5-B8C9-DDE89BFD76BE}" type="pres">
      <dgm:prSet presAssocID="{7018C6A0-B70A-4145-B29B-58AE1AB9E4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0C8871D-5123-4154-964F-CBAD3C16E0B4}" type="presOf" srcId="{89523E25-F41B-4BC8-81E9-CC0EA594BBA8}" destId="{8F1FB184-9E8E-4358-B413-8EB03A8D3388}" srcOrd="0" destOrd="0" presId="urn:microsoft.com/office/officeart/2018/2/layout/IconVerticalSolidList"/>
    <dgm:cxn modelId="{B18AD123-7491-4C2D-AD68-AA825B9D7C41}" srcId="{2713EBF6-9C86-4EFC-95A7-39143841055B}" destId="{A63B6BDC-B187-45CE-ADA1-26004BF2B83C}" srcOrd="3" destOrd="0" parTransId="{5C09B9EF-A309-4D06-8CC0-61E576B9A856}" sibTransId="{C0A53D6B-5916-48A7-89C9-8030AB458A3F}"/>
    <dgm:cxn modelId="{FFCACD3A-1C34-4879-87D0-443C47C40C81}" srcId="{2713EBF6-9C86-4EFC-95A7-39143841055B}" destId="{7018C6A0-B70A-4145-B29B-58AE1AB9E46D}" srcOrd="4" destOrd="0" parTransId="{148B99F4-C048-48F9-933B-213F67C6216A}" sibTransId="{D2C0BA7F-EDA2-47E2-AF0B-29AFBE9D97F3}"/>
    <dgm:cxn modelId="{9CCDC159-982D-474C-A9A0-CD3EE2DB1CCF}" type="presOf" srcId="{7018C6A0-B70A-4145-B29B-58AE1AB9E46D}" destId="{B45842EE-33AC-4BD5-B8C9-DDE89BFD76BE}" srcOrd="0" destOrd="0" presId="urn:microsoft.com/office/officeart/2018/2/layout/IconVerticalSolidList"/>
    <dgm:cxn modelId="{F05A4488-2417-4462-B686-3E0CF285C1DF}" srcId="{2713EBF6-9C86-4EFC-95A7-39143841055B}" destId="{40377694-E746-4D03-9EB0-2DD188A62167}" srcOrd="0" destOrd="0" parTransId="{B81E5939-F200-4B72-B9DF-437C62E0F36A}" sibTransId="{4FF0808B-ECFF-4949-8E31-8A7D6A49C06B}"/>
    <dgm:cxn modelId="{41784B8F-5DCF-4A6A-8857-52D45F288A1D}" srcId="{2713EBF6-9C86-4EFC-95A7-39143841055B}" destId="{BE4D69D0-A94B-4E67-81F1-80E0C9CDD878}" srcOrd="1" destOrd="0" parTransId="{FBE9014A-1465-4B0B-A486-886E3B24D501}" sibTransId="{408B3528-5609-464D-A522-39F5049C124A}"/>
    <dgm:cxn modelId="{84A7A68F-6666-4DA2-B404-258D220E009E}" type="presOf" srcId="{40377694-E746-4D03-9EB0-2DD188A62167}" destId="{8B3F6ED6-B449-45EF-9A26-4C9E283D835C}" srcOrd="0" destOrd="0" presId="urn:microsoft.com/office/officeart/2018/2/layout/IconVerticalSolidList"/>
    <dgm:cxn modelId="{D734C5AD-573A-4984-9FB3-DC8A4080A3AA}" type="presOf" srcId="{BE4D69D0-A94B-4E67-81F1-80E0C9CDD878}" destId="{DA42C588-E294-4378-8126-4CFE03DB5A1C}" srcOrd="0" destOrd="0" presId="urn:microsoft.com/office/officeart/2018/2/layout/IconVerticalSolidList"/>
    <dgm:cxn modelId="{749DF6BF-9AF6-4D22-9320-DCF8E18DFF69}" type="presOf" srcId="{2713EBF6-9C86-4EFC-95A7-39143841055B}" destId="{8F2E8E66-C4D5-4E60-B9DE-F6F18D1D1C23}" srcOrd="0" destOrd="0" presId="urn:microsoft.com/office/officeart/2018/2/layout/IconVerticalSolidList"/>
    <dgm:cxn modelId="{F98345E0-C0D5-412D-913F-77716AB76F6D}" srcId="{2713EBF6-9C86-4EFC-95A7-39143841055B}" destId="{89523E25-F41B-4BC8-81E9-CC0EA594BBA8}" srcOrd="2" destOrd="0" parTransId="{96E17EFA-D947-43B3-BD76-49F20E975F25}" sibTransId="{5CD7CAFC-B73B-4747-88E7-6B485B26753D}"/>
    <dgm:cxn modelId="{0E6AF7FB-0BE5-4869-9ED4-130B3D30ACAE}" type="presOf" srcId="{A63B6BDC-B187-45CE-ADA1-26004BF2B83C}" destId="{9CD330E5-E29B-4AF8-BC3C-DD330CF6C457}" srcOrd="0" destOrd="0" presId="urn:microsoft.com/office/officeart/2018/2/layout/IconVerticalSolidList"/>
    <dgm:cxn modelId="{6D3871B0-0C19-4C9C-905D-C7C91D47102F}" type="presParOf" srcId="{8F2E8E66-C4D5-4E60-B9DE-F6F18D1D1C23}" destId="{1252FDB7-0345-4C26-8E8A-B174D527CA35}" srcOrd="0" destOrd="0" presId="urn:microsoft.com/office/officeart/2018/2/layout/IconVerticalSolidList"/>
    <dgm:cxn modelId="{C0B1DBD4-914E-49BC-BE5A-685B0A771AB1}" type="presParOf" srcId="{1252FDB7-0345-4C26-8E8A-B174D527CA35}" destId="{F60F322F-E7D9-4015-8274-07A1B6BCA001}" srcOrd="0" destOrd="0" presId="urn:microsoft.com/office/officeart/2018/2/layout/IconVerticalSolidList"/>
    <dgm:cxn modelId="{61645244-B620-4A86-BB88-574B927F1A8C}" type="presParOf" srcId="{1252FDB7-0345-4C26-8E8A-B174D527CA35}" destId="{3991FCDA-C0EF-40B0-800F-3B75B92E3BCC}" srcOrd="1" destOrd="0" presId="urn:microsoft.com/office/officeart/2018/2/layout/IconVerticalSolidList"/>
    <dgm:cxn modelId="{9E27C2A5-74ED-4599-B696-CE9F56A28DFF}" type="presParOf" srcId="{1252FDB7-0345-4C26-8E8A-B174D527CA35}" destId="{BB923B58-487F-4C91-89AB-3027A40A9238}" srcOrd="2" destOrd="0" presId="urn:microsoft.com/office/officeart/2018/2/layout/IconVerticalSolidList"/>
    <dgm:cxn modelId="{391C5F3F-96E1-4080-810F-2DBB03337924}" type="presParOf" srcId="{1252FDB7-0345-4C26-8E8A-B174D527CA35}" destId="{8B3F6ED6-B449-45EF-9A26-4C9E283D835C}" srcOrd="3" destOrd="0" presId="urn:microsoft.com/office/officeart/2018/2/layout/IconVerticalSolidList"/>
    <dgm:cxn modelId="{28616B0D-4D1B-4180-B0F1-67F26692E5C8}" type="presParOf" srcId="{8F2E8E66-C4D5-4E60-B9DE-F6F18D1D1C23}" destId="{DF788517-9867-464C-9BAB-566466D6FF96}" srcOrd="1" destOrd="0" presId="urn:microsoft.com/office/officeart/2018/2/layout/IconVerticalSolidList"/>
    <dgm:cxn modelId="{6605CA60-BB3F-4A22-B6E9-B037B9AE5A8A}" type="presParOf" srcId="{8F2E8E66-C4D5-4E60-B9DE-F6F18D1D1C23}" destId="{44BF047B-79AE-4449-ABAC-5B507D4B63E6}" srcOrd="2" destOrd="0" presId="urn:microsoft.com/office/officeart/2018/2/layout/IconVerticalSolidList"/>
    <dgm:cxn modelId="{23BF04DC-A18C-4172-BCEA-1C79F86B3FB5}" type="presParOf" srcId="{44BF047B-79AE-4449-ABAC-5B507D4B63E6}" destId="{06D9FD3A-3CC6-4004-99A4-C938CDDBD577}" srcOrd="0" destOrd="0" presId="urn:microsoft.com/office/officeart/2018/2/layout/IconVerticalSolidList"/>
    <dgm:cxn modelId="{AA724781-1535-4FD6-A414-77CC9E249554}" type="presParOf" srcId="{44BF047B-79AE-4449-ABAC-5B507D4B63E6}" destId="{8CF38FD8-316E-4B4D-84B8-8E0F9D49FE32}" srcOrd="1" destOrd="0" presId="urn:microsoft.com/office/officeart/2018/2/layout/IconVerticalSolidList"/>
    <dgm:cxn modelId="{49D933E4-6937-4765-8DEF-AAB7C258F084}" type="presParOf" srcId="{44BF047B-79AE-4449-ABAC-5B507D4B63E6}" destId="{514834AF-2F38-44A0-8A18-30DCADE05CB4}" srcOrd="2" destOrd="0" presId="urn:microsoft.com/office/officeart/2018/2/layout/IconVerticalSolidList"/>
    <dgm:cxn modelId="{9D83EE06-2580-4BF6-AA78-8206EA99B045}" type="presParOf" srcId="{44BF047B-79AE-4449-ABAC-5B507D4B63E6}" destId="{DA42C588-E294-4378-8126-4CFE03DB5A1C}" srcOrd="3" destOrd="0" presId="urn:microsoft.com/office/officeart/2018/2/layout/IconVerticalSolidList"/>
    <dgm:cxn modelId="{4A528E61-4155-4A71-97A0-986A35ADA311}" type="presParOf" srcId="{8F2E8E66-C4D5-4E60-B9DE-F6F18D1D1C23}" destId="{E389B858-CEEF-496A-AE3B-A5106DDE4990}" srcOrd="3" destOrd="0" presId="urn:microsoft.com/office/officeart/2018/2/layout/IconVerticalSolidList"/>
    <dgm:cxn modelId="{4A713DE5-DD7A-4B90-B47F-357E6452FDE3}" type="presParOf" srcId="{8F2E8E66-C4D5-4E60-B9DE-F6F18D1D1C23}" destId="{B5D48765-A9DA-405E-9313-8B078F750E21}" srcOrd="4" destOrd="0" presId="urn:microsoft.com/office/officeart/2018/2/layout/IconVerticalSolidList"/>
    <dgm:cxn modelId="{0B746D13-A0C1-4AB6-87E4-ADCF9E743A42}" type="presParOf" srcId="{B5D48765-A9DA-405E-9313-8B078F750E21}" destId="{832C3217-A7AB-466F-953D-2A8079A42198}" srcOrd="0" destOrd="0" presId="urn:microsoft.com/office/officeart/2018/2/layout/IconVerticalSolidList"/>
    <dgm:cxn modelId="{767F960F-D5D3-4B4D-9963-60382C4C2B15}" type="presParOf" srcId="{B5D48765-A9DA-405E-9313-8B078F750E21}" destId="{F600205D-7426-47C1-8DA4-719ED1AE0062}" srcOrd="1" destOrd="0" presId="urn:microsoft.com/office/officeart/2018/2/layout/IconVerticalSolidList"/>
    <dgm:cxn modelId="{86084E2F-ED41-4801-8B18-9B2E009F030C}" type="presParOf" srcId="{B5D48765-A9DA-405E-9313-8B078F750E21}" destId="{E7F350D1-2512-4DA1-97A3-12EBD0184C91}" srcOrd="2" destOrd="0" presId="urn:microsoft.com/office/officeart/2018/2/layout/IconVerticalSolidList"/>
    <dgm:cxn modelId="{3F27A6FF-95B3-4535-9D2C-414BDBD58DD2}" type="presParOf" srcId="{B5D48765-A9DA-405E-9313-8B078F750E21}" destId="{8F1FB184-9E8E-4358-B413-8EB03A8D3388}" srcOrd="3" destOrd="0" presId="urn:microsoft.com/office/officeart/2018/2/layout/IconVerticalSolidList"/>
    <dgm:cxn modelId="{67D5FED9-924B-40DC-A31A-D40CBF5FB3BB}" type="presParOf" srcId="{8F2E8E66-C4D5-4E60-B9DE-F6F18D1D1C23}" destId="{0F1C29EE-CFC8-4065-BA80-20DD942685C7}" srcOrd="5" destOrd="0" presId="urn:microsoft.com/office/officeart/2018/2/layout/IconVerticalSolidList"/>
    <dgm:cxn modelId="{68E455B1-F959-474C-98F6-9949141FD7BD}" type="presParOf" srcId="{8F2E8E66-C4D5-4E60-B9DE-F6F18D1D1C23}" destId="{DC7E887E-E656-4AA7-BF61-E12500B85AE9}" srcOrd="6" destOrd="0" presId="urn:microsoft.com/office/officeart/2018/2/layout/IconVerticalSolidList"/>
    <dgm:cxn modelId="{763E3595-44D2-4645-BFC7-50546382EECA}" type="presParOf" srcId="{DC7E887E-E656-4AA7-BF61-E12500B85AE9}" destId="{F98E1B34-D0C3-4EE9-8AD1-469A37D0702D}" srcOrd="0" destOrd="0" presId="urn:microsoft.com/office/officeart/2018/2/layout/IconVerticalSolidList"/>
    <dgm:cxn modelId="{3F845AC0-E3FE-4CE6-AEE1-432B7A6A87EA}" type="presParOf" srcId="{DC7E887E-E656-4AA7-BF61-E12500B85AE9}" destId="{2AA00963-014C-46DB-989C-90E9685954B0}" srcOrd="1" destOrd="0" presId="urn:microsoft.com/office/officeart/2018/2/layout/IconVerticalSolidList"/>
    <dgm:cxn modelId="{741AFD93-A847-4E01-9369-DE1D7F89D58F}" type="presParOf" srcId="{DC7E887E-E656-4AA7-BF61-E12500B85AE9}" destId="{7197E6EE-A3EC-4EE7-8319-F5C0CFFEDC17}" srcOrd="2" destOrd="0" presId="urn:microsoft.com/office/officeart/2018/2/layout/IconVerticalSolidList"/>
    <dgm:cxn modelId="{3245D4D2-0AE0-4266-85CC-C79AD405F2CB}" type="presParOf" srcId="{DC7E887E-E656-4AA7-BF61-E12500B85AE9}" destId="{9CD330E5-E29B-4AF8-BC3C-DD330CF6C457}" srcOrd="3" destOrd="0" presId="urn:microsoft.com/office/officeart/2018/2/layout/IconVerticalSolidList"/>
    <dgm:cxn modelId="{F33F0A11-6955-4CB0-B8D0-DC7434003B91}" type="presParOf" srcId="{8F2E8E66-C4D5-4E60-B9DE-F6F18D1D1C23}" destId="{3D14F3DC-FA28-4079-B414-8EE01BFBAC5B}" srcOrd="7" destOrd="0" presId="urn:microsoft.com/office/officeart/2018/2/layout/IconVerticalSolidList"/>
    <dgm:cxn modelId="{75FB827E-069A-4F08-95FC-5307A42ACCCF}" type="presParOf" srcId="{8F2E8E66-C4D5-4E60-B9DE-F6F18D1D1C23}" destId="{AA7617C9-76F2-40CA-996F-E77F61B5B6BB}" srcOrd="8" destOrd="0" presId="urn:microsoft.com/office/officeart/2018/2/layout/IconVerticalSolidList"/>
    <dgm:cxn modelId="{ECCE3E49-8D8F-44A0-982A-116F42084CFB}" type="presParOf" srcId="{AA7617C9-76F2-40CA-996F-E77F61B5B6BB}" destId="{5F7B6745-1054-4202-8909-BDCDC0CA2652}" srcOrd="0" destOrd="0" presId="urn:microsoft.com/office/officeart/2018/2/layout/IconVerticalSolidList"/>
    <dgm:cxn modelId="{05834D9C-EC23-4BBB-80C4-BAB647C195E6}" type="presParOf" srcId="{AA7617C9-76F2-40CA-996F-E77F61B5B6BB}" destId="{25D40EED-1E75-4399-9EA6-F7E9A04217DF}" srcOrd="1" destOrd="0" presId="urn:microsoft.com/office/officeart/2018/2/layout/IconVerticalSolidList"/>
    <dgm:cxn modelId="{F2474405-2348-4A1C-BE50-F5C5D28E10C8}" type="presParOf" srcId="{AA7617C9-76F2-40CA-996F-E77F61B5B6BB}" destId="{5F6C06BD-D13B-4E5E-8B80-45320DA5746F}" srcOrd="2" destOrd="0" presId="urn:microsoft.com/office/officeart/2018/2/layout/IconVerticalSolidList"/>
    <dgm:cxn modelId="{9FB84DFD-82AF-41C8-A05B-60CAFC091152}" type="presParOf" srcId="{AA7617C9-76F2-40CA-996F-E77F61B5B6BB}" destId="{B45842EE-33AC-4BD5-B8C9-DDE89BFD76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AD5E7B-9025-4C14-94C5-584003FC663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008743-A577-43EA-AE9A-B986588CDAC5}">
      <dgm:prSet/>
      <dgm:spPr/>
      <dgm:t>
        <a:bodyPr/>
        <a:lstStyle/>
        <a:p>
          <a:pPr rtl="0"/>
          <a:r>
            <a:rPr lang="en-US">
              <a:latin typeface="Calibri"/>
            </a:rPr>
            <a:t>Superpixels</a:t>
          </a:r>
          <a:endParaRPr lang="en-US"/>
        </a:p>
      </dgm:t>
    </dgm:pt>
    <dgm:pt modelId="{5E7F4E5D-05BA-4F94-B178-A401ADD7C67D}" type="parTrans" cxnId="{A051D3EE-89D4-44CF-9454-A3F527319402}">
      <dgm:prSet/>
      <dgm:spPr/>
      <dgm:t>
        <a:bodyPr/>
        <a:lstStyle/>
        <a:p>
          <a:endParaRPr lang="en-US"/>
        </a:p>
      </dgm:t>
    </dgm:pt>
    <dgm:pt modelId="{0C02EB93-7392-4BAA-8B57-677A86DDCF00}" type="sibTrans" cxnId="{A051D3EE-89D4-44CF-9454-A3F527319402}">
      <dgm:prSet/>
      <dgm:spPr/>
      <dgm:t>
        <a:bodyPr/>
        <a:lstStyle/>
        <a:p>
          <a:endParaRPr lang="en-US"/>
        </a:p>
      </dgm:t>
    </dgm:pt>
    <dgm:pt modelId="{8BF97263-FABD-4B24-AE64-3E2A2B00D668}">
      <dgm:prSet phldr="0"/>
      <dgm:spPr/>
      <dgm:t>
        <a:bodyPr/>
        <a:lstStyle/>
        <a:p>
          <a:pPr algn="l" rtl="0"/>
          <a:r>
            <a:rPr lang="en-US"/>
            <a:t>Superpixels are interconnected pixels with similar colors.</a:t>
          </a:r>
        </a:p>
      </dgm:t>
    </dgm:pt>
    <dgm:pt modelId="{36646951-6777-449E-A7E1-950B5389B10C}" type="parTrans" cxnId="{FAB9F50D-2334-4C57-B112-71DDCF97F8E6}">
      <dgm:prSet/>
      <dgm:spPr/>
      <dgm:t>
        <a:bodyPr/>
        <a:lstStyle/>
        <a:p>
          <a:endParaRPr lang="en-US"/>
        </a:p>
      </dgm:t>
    </dgm:pt>
    <dgm:pt modelId="{03CBEB29-95C9-4C9C-AF03-5F8D426B128C}" type="sibTrans" cxnId="{FAB9F50D-2334-4C57-B112-71DDCF97F8E6}">
      <dgm:prSet/>
      <dgm:spPr/>
      <dgm:t>
        <a:bodyPr/>
        <a:lstStyle/>
        <a:p>
          <a:endParaRPr lang="en-US"/>
        </a:p>
      </dgm:t>
    </dgm:pt>
    <dgm:pt modelId="{F2356326-88F4-4056-BC68-89B3E144FDFE}">
      <dgm:prSet phldr="0"/>
      <dgm:spPr/>
      <dgm:t>
        <a:bodyPr/>
        <a:lstStyle/>
        <a:p>
          <a:endParaRPr lang="en-US">
            <a:latin typeface="Calibri"/>
          </a:endParaRPr>
        </a:p>
      </dgm:t>
    </dgm:pt>
    <dgm:pt modelId="{87A676E7-F17B-4761-867E-93782C0FA821}" type="parTrans" cxnId="{CD75B6BF-1A0A-4609-8FB1-659081C81848}">
      <dgm:prSet/>
      <dgm:spPr/>
      <dgm:t>
        <a:bodyPr/>
        <a:lstStyle/>
        <a:p>
          <a:endParaRPr lang="en-US"/>
        </a:p>
      </dgm:t>
    </dgm:pt>
    <dgm:pt modelId="{754F11D2-C406-41ED-A8F3-EE5EC4D1303C}" type="sibTrans" cxnId="{CD75B6BF-1A0A-4609-8FB1-659081C81848}">
      <dgm:prSet/>
      <dgm:spPr/>
      <dgm:t>
        <a:bodyPr/>
        <a:lstStyle/>
        <a:p>
          <a:endParaRPr lang="en-US"/>
        </a:p>
      </dgm:t>
    </dgm:pt>
    <dgm:pt modelId="{E4315B1C-4805-4A94-B362-E2D281168179}" type="pres">
      <dgm:prSet presAssocID="{0BAD5E7B-9025-4C14-94C5-584003FC663A}" presName="linear" presStyleCnt="0">
        <dgm:presLayoutVars>
          <dgm:dir/>
          <dgm:animLvl val="lvl"/>
          <dgm:resizeHandles val="exact"/>
        </dgm:presLayoutVars>
      </dgm:prSet>
      <dgm:spPr/>
    </dgm:pt>
    <dgm:pt modelId="{612E000B-AEE0-4B27-8A35-7A342206C638}" type="pres">
      <dgm:prSet presAssocID="{FC008743-A577-43EA-AE9A-B986588CDAC5}" presName="parentLin" presStyleCnt="0"/>
      <dgm:spPr/>
    </dgm:pt>
    <dgm:pt modelId="{331BB5F2-351F-407C-BD60-7ED082A01D97}" type="pres">
      <dgm:prSet presAssocID="{FC008743-A577-43EA-AE9A-B986588CDAC5}" presName="parentLeftMargin" presStyleLbl="node1" presStyleIdx="0" presStyleCnt="1"/>
      <dgm:spPr/>
    </dgm:pt>
    <dgm:pt modelId="{13507E97-52CC-403B-8838-B1251187640F}" type="pres">
      <dgm:prSet presAssocID="{FC008743-A577-43EA-AE9A-B986588CDAC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BCFD721-DB5F-4555-81DA-8CFC082503EB}" type="pres">
      <dgm:prSet presAssocID="{FC008743-A577-43EA-AE9A-B986588CDAC5}" presName="negativeSpace" presStyleCnt="0"/>
      <dgm:spPr/>
    </dgm:pt>
    <dgm:pt modelId="{BD1FB50E-2660-4205-BB3C-EFA675D2ED1C}" type="pres">
      <dgm:prSet presAssocID="{FC008743-A577-43EA-AE9A-B986588CDAC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AB9F50D-2334-4C57-B112-71DDCF97F8E6}" srcId="{FC008743-A577-43EA-AE9A-B986588CDAC5}" destId="{8BF97263-FABD-4B24-AE64-3E2A2B00D668}" srcOrd="0" destOrd="0" parTransId="{36646951-6777-449E-A7E1-950B5389B10C}" sibTransId="{03CBEB29-95C9-4C9C-AF03-5F8D426B128C}"/>
    <dgm:cxn modelId="{F8A22160-F74E-44AD-9174-36860A919AE7}" type="presOf" srcId="{8BF97263-FABD-4B24-AE64-3E2A2B00D668}" destId="{BD1FB50E-2660-4205-BB3C-EFA675D2ED1C}" srcOrd="0" destOrd="0" presId="urn:microsoft.com/office/officeart/2005/8/layout/list1"/>
    <dgm:cxn modelId="{FE80B94A-8542-4C21-B2C6-88AA32442E83}" type="presOf" srcId="{F2356326-88F4-4056-BC68-89B3E144FDFE}" destId="{BD1FB50E-2660-4205-BB3C-EFA675D2ED1C}" srcOrd="0" destOrd="1" presId="urn:microsoft.com/office/officeart/2005/8/layout/list1"/>
    <dgm:cxn modelId="{E9E35EAC-77B5-4387-9D9E-6D19694F8F85}" type="presOf" srcId="{FC008743-A577-43EA-AE9A-B986588CDAC5}" destId="{13507E97-52CC-403B-8838-B1251187640F}" srcOrd="1" destOrd="0" presId="urn:microsoft.com/office/officeart/2005/8/layout/list1"/>
    <dgm:cxn modelId="{9EB157BD-4957-48F1-AE6F-346FB340AA7A}" type="presOf" srcId="{0BAD5E7B-9025-4C14-94C5-584003FC663A}" destId="{E4315B1C-4805-4A94-B362-E2D281168179}" srcOrd="0" destOrd="0" presId="urn:microsoft.com/office/officeart/2005/8/layout/list1"/>
    <dgm:cxn modelId="{CD75B6BF-1A0A-4609-8FB1-659081C81848}" srcId="{FC008743-A577-43EA-AE9A-B986588CDAC5}" destId="{F2356326-88F4-4056-BC68-89B3E144FDFE}" srcOrd="1" destOrd="0" parTransId="{87A676E7-F17B-4761-867E-93782C0FA821}" sibTransId="{754F11D2-C406-41ED-A8F3-EE5EC4D1303C}"/>
    <dgm:cxn modelId="{A1425CD1-249F-42F1-8520-96A31F09F87C}" type="presOf" srcId="{FC008743-A577-43EA-AE9A-B986588CDAC5}" destId="{331BB5F2-351F-407C-BD60-7ED082A01D97}" srcOrd="0" destOrd="0" presId="urn:microsoft.com/office/officeart/2005/8/layout/list1"/>
    <dgm:cxn modelId="{A051D3EE-89D4-44CF-9454-A3F527319402}" srcId="{0BAD5E7B-9025-4C14-94C5-584003FC663A}" destId="{FC008743-A577-43EA-AE9A-B986588CDAC5}" srcOrd="0" destOrd="0" parTransId="{5E7F4E5D-05BA-4F94-B178-A401ADD7C67D}" sibTransId="{0C02EB93-7392-4BAA-8B57-677A86DDCF00}"/>
    <dgm:cxn modelId="{14544BCE-041B-4852-881D-97F7CED6C4F7}" type="presParOf" srcId="{E4315B1C-4805-4A94-B362-E2D281168179}" destId="{612E000B-AEE0-4B27-8A35-7A342206C638}" srcOrd="0" destOrd="0" presId="urn:microsoft.com/office/officeart/2005/8/layout/list1"/>
    <dgm:cxn modelId="{92BCB80D-B9D0-4819-A6DD-43C7711E555C}" type="presParOf" srcId="{612E000B-AEE0-4B27-8A35-7A342206C638}" destId="{331BB5F2-351F-407C-BD60-7ED082A01D97}" srcOrd="0" destOrd="0" presId="urn:microsoft.com/office/officeart/2005/8/layout/list1"/>
    <dgm:cxn modelId="{8362E5D4-677A-474A-AF1D-C41EC1ABF5D6}" type="presParOf" srcId="{612E000B-AEE0-4B27-8A35-7A342206C638}" destId="{13507E97-52CC-403B-8838-B1251187640F}" srcOrd="1" destOrd="0" presId="urn:microsoft.com/office/officeart/2005/8/layout/list1"/>
    <dgm:cxn modelId="{B362230A-73C2-4A75-AB07-92A1F13977B6}" type="presParOf" srcId="{E4315B1C-4805-4A94-B362-E2D281168179}" destId="{9BCFD721-DB5F-4555-81DA-8CFC082503EB}" srcOrd="1" destOrd="0" presId="urn:microsoft.com/office/officeart/2005/8/layout/list1"/>
    <dgm:cxn modelId="{DD46067B-9D68-4D6A-9927-F4F0BA47DBE7}" type="presParOf" srcId="{E4315B1C-4805-4A94-B362-E2D281168179}" destId="{BD1FB50E-2660-4205-BB3C-EFA675D2ED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BAD5E7B-9025-4C14-94C5-584003FC663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008743-A577-43EA-AE9A-B986588CDAC5}">
      <dgm:prSet/>
      <dgm:spPr/>
      <dgm:t>
        <a:bodyPr/>
        <a:lstStyle/>
        <a:p>
          <a:pPr rtl="0"/>
          <a:r>
            <a:rPr lang="en-US">
              <a:latin typeface="Calibri"/>
            </a:rPr>
            <a:t>LIME based method</a:t>
          </a:r>
          <a:r>
            <a:rPr lang="en-US"/>
            <a:t>.</a:t>
          </a:r>
        </a:p>
      </dgm:t>
    </dgm:pt>
    <dgm:pt modelId="{5E7F4E5D-05BA-4F94-B178-A401ADD7C67D}" type="parTrans" cxnId="{A051D3EE-89D4-44CF-9454-A3F527319402}">
      <dgm:prSet/>
      <dgm:spPr/>
      <dgm:t>
        <a:bodyPr/>
        <a:lstStyle/>
        <a:p>
          <a:endParaRPr lang="en-US"/>
        </a:p>
      </dgm:t>
    </dgm:pt>
    <dgm:pt modelId="{0C02EB93-7392-4BAA-8B57-677A86DDCF00}" type="sibTrans" cxnId="{A051D3EE-89D4-44CF-9454-A3F527319402}">
      <dgm:prSet/>
      <dgm:spPr/>
      <dgm:t>
        <a:bodyPr/>
        <a:lstStyle/>
        <a:p>
          <a:endParaRPr lang="en-US"/>
        </a:p>
      </dgm:t>
    </dgm:pt>
    <dgm:pt modelId="{974525F5-0483-44FD-A4C4-A781DF5E3E82}">
      <dgm:prSet phldr="0"/>
      <dgm:spPr/>
      <dgm:t>
        <a:bodyPr/>
        <a:lstStyle/>
        <a:p>
          <a:pPr rtl="0"/>
          <a:r>
            <a:rPr lang="en-US">
              <a:latin typeface="Calibri"/>
            </a:rPr>
            <a:t>LIME is Local Interpretable Model Agnostic Explanations.</a:t>
          </a:r>
        </a:p>
      </dgm:t>
    </dgm:pt>
    <dgm:pt modelId="{7BAACA9C-FE1A-4E69-856E-77D637045C4D}" type="parTrans" cxnId="{7A552818-6272-47BF-B11C-285D9BAEE974}">
      <dgm:prSet/>
      <dgm:spPr/>
      <dgm:t>
        <a:bodyPr/>
        <a:lstStyle/>
        <a:p>
          <a:endParaRPr lang="en-US"/>
        </a:p>
      </dgm:t>
    </dgm:pt>
    <dgm:pt modelId="{D31D371F-04F3-4337-81BB-C4E5692004D0}" type="sibTrans" cxnId="{7A552818-6272-47BF-B11C-285D9BAEE974}">
      <dgm:prSet/>
      <dgm:spPr/>
      <dgm:t>
        <a:bodyPr/>
        <a:lstStyle/>
        <a:p>
          <a:endParaRPr lang="en-US"/>
        </a:p>
      </dgm:t>
    </dgm:pt>
    <dgm:pt modelId="{E4315B1C-4805-4A94-B362-E2D281168179}" type="pres">
      <dgm:prSet presAssocID="{0BAD5E7B-9025-4C14-94C5-584003FC663A}" presName="linear" presStyleCnt="0">
        <dgm:presLayoutVars>
          <dgm:dir/>
          <dgm:animLvl val="lvl"/>
          <dgm:resizeHandles val="exact"/>
        </dgm:presLayoutVars>
      </dgm:prSet>
      <dgm:spPr/>
    </dgm:pt>
    <dgm:pt modelId="{612E000B-AEE0-4B27-8A35-7A342206C638}" type="pres">
      <dgm:prSet presAssocID="{FC008743-A577-43EA-AE9A-B986588CDAC5}" presName="parentLin" presStyleCnt="0"/>
      <dgm:spPr/>
    </dgm:pt>
    <dgm:pt modelId="{331BB5F2-351F-407C-BD60-7ED082A01D97}" type="pres">
      <dgm:prSet presAssocID="{FC008743-A577-43EA-AE9A-B986588CDAC5}" presName="parentLeftMargin" presStyleLbl="node1" presStyleIdx="0" presStyleCnt="1"/>
      <dgm:spPr/>
    </dgm:pt>
    <dgm:pt modelId="{13507E97-52CC-403B-8838-B1251187640F}" type="pres">
      <dgm:prSet presAssocID="{FC008743-A577-43EA-AE9A-B986588CDAC5}" presName="parentText" presStyleLbl="node1" presStyleIdx="0" presStyleCnt="1" custLinFactNeighborX="10838" custLinFactNeighborY="15767">
        <dgm:presLayoutVars>
          <dgm:chMax val="0"/>
          <dgm:bulletEnabled val="1"/>
        </dgm:presLayoutVars>
      </dgm:prSet>
      <dgm:spPr/>
    </dgm:pt>
    <dgm:pt modelId="{9BCFD721-DB5F-4555-81DA-8CFC082503EB}" type="pres">
      <dgm:prSet presAssocID="{FC008743-A577-43EA-AE9A-B986588CDAC5}" presName="negativeSpace" presStyleCnt="0"/>
      <dgm:spPr/>
    </dgm:pt>
    <dgm:pt modelId="{BD1FB50E-2660-4205-BB3C-EFA675D2ED1C}" type="pres">
      <dgm:prSet presAssocID="{FC008743-A577-43EA-AE9A-B986588CDAC5}" presName="childText" presStyleLbl="conFgAcc1" presStyleIdx="0" presStyleCnt="1" custScaleY="79375" custLinFactNeighborX="-54" custLinFactNeighborY="59064">
        <dgm:presLayoutVars>
          <dgm:bulletEnabled val="1"/>
        </dgm:presLayoutVars>
      </dgm:prSet>
      <dgm:spPr/>
    </dgm:pt>
  </dgm:ptLst>
  <dgm:cxnLst>
    <dgm:cxn modelId="{7A552818-6272-47BF-B11C-285D9BAEE974}" srcId="{FC008743-A577-43EA-AE9A-B986588CDAC5}" destId="{974525F5-0483-44FD-A4C4-A781DF5E3E82}" srcOrd="0" destOrd="0" parTransId="{7BAACA9C-FE1A-4E69-856E-77D637045C4D}" sibTransId="{D31D371F-04F3-4337-81BB-C4E5692004D0}"/>
    <dgm:cxn modelId="{F7B4FA81-B02B-4C92-8375-EE4F84C60377}" type="presOf" srcId="{974525F5-0483-44FD-A4C4-A781DF5E3E82}" destId="{BD1FB50E-2660-4205-BB3C-EFA675D2ED1C}" srcOrd="0" destOrd="0" presId="urn:microsoft.com/office/officeart/2005/8/layout/list1"/>
    <dgm:cxn modelId="{E9E35EAC-77B5-4387-9D9E-6D19694F8F85}" type="presOf" srcId="{FC008743-A577-43EA-AE9A-B986588CDAC5}" destId="{13507E97-52CC-403B-8838-B1251187640F}" srcOrd="1" destOrd="0" presId="urn:microsoft.com/office/officeart/2005/8/layout/list1"/>
    <dgm:cxn modelId="{9EB157BD-4957-48F1-AE6F-346FB340AA7A}" type="presOf" srcId="{0BAD5E7B-9025-4C14-94C5-584003FC663A}" destId="{E4315B1C-4805-4A94-B362-E2D281168179}" srcOrd="0" destOrd="0" presId="urn:microsoft.com/office/officeart/2005/8/layout/list1"/>
    <dgm:cxn modelId="{A1425CD1-249F-42F1-8520-96A31F09F87C}" type="presOf" srcId="{FC008743-A577-43EA-AE9A-B986588CDAC5}" destId="{331BB5F2-351F-407C-BD60-7ED082A01D97}" srcOrd="0" destOrd="0" presId="urn:microsoft.com/office/officeart/2005/8/layout/list1"/>
    <dgm:cxn modelId="{A051D3EE-89D4-44CF-9454-A3F527319402}" srcId="{0BAD5E7B-9025-4C14-94C5-584003FC663A}" destId="{FC008743-A577-43EA-AE9A-B986588CDAC5}" srcOrd="0" destOrd="0" parTransId="{5E7F4E5D-05BA-4F94-B178-A401ADD7C67D}" sibTransId="{0C02EB93-7392-4BAA-8B57-677A86DDCF00}"/>
    <dgm:cxn modelId="{14544BCE-041B-4852-881D-97F7CED6C4F7}" type="presParOf" srcId="{E4315B1C-4805-4A94-B362-E2D281168179}" destId="{612E000B-AEE0-4B27-8A35-7A342206C638}" srcOrd="0" destOrd="0" presId="urn:microsoft.com/office/officeart/2005/8/layout/list1"/>
    <dgm:cxn modelId="{92BCB80D-B9D0-4819-A6DD-43C7711E555C}" type="presParOf" srcId="{612E000B-AEE0-4B27-8A35-7A342206C638}" destId="{331BB5F2-351F-407C-BD60-7ED082A01D97}" srcOrd="0" destOrd="0" presId="urn:microsoft.com/office/officeart/2005/8/layout/list1"/>
    <dgm:cxn modelId="{8362E5D4-677A-474A-AF1D-C41EC1ABF5D6}" type="presParOf" srcId="{612E000B-AEE0-4B27-8A35-7A342206C638}" destId="{13507E97-52CC-403B-8838-B1251187640F}" srcOrd="1" destOrd="0" presId="urn:microsoft.com/office/officeart/2005/8/layout/list1"/>
    <dgm:cxn modelId="{B362230A-73C2-4A75-AB07-92A1F13977B6}" type="presParOf" srcId="{E4315B1C-4805-4A94-B362-E2D281168179}" destId="{9BCFD721-DB5F-4555-81DA-8CFC082503EB}" srcOrd="1" destOrd="0" presId="urn:microsoft.com/office/officeart/2005/8/layout/list1"/>
    <dgm:cxn modelId="{DD46067B-9D68-4D6A-9927-F4F0BA47DBE7}" type="presParOf" srcId="{E4315B1C-4805-4A94-B362-E2D281168179}" destId="{BD1FB50E-2660-4205-BB3C-EFA675D2ED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91B7-5B23-4877-98B5-47D768DE47EF}">
      <dsp:nvSpPr>
        <dsp:cNvPr id="0" name=""/>
        <dsp:cNvSpPr/>
      </dsp:nvSpPr>
      <dsp:spPr>
        <a:xfrm>
          <a:off x="0" y="331124"/>
          <a:ext cx="116840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458216" rIns="906808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Implement a framework to enhance the interpretability of the black box models and provide more user-friendly explanations than existing methods</a:t>
          </a:r>
          <a:r>
            <a:rPr lang="en-US" sz="2200" kern="1200"/>
            <a:t> </a:t>
          </a:r>
          <a:endParaRPr lang="en-GB" sz="2200" kern="1200"/>
        </a:p>
      </dsp:txBody>
      <dsp:txXfrm>
        <a:off x="0" y="331124"/>
        <a:ext cx="11684000" cy="1212750"/>
      </dsp:txXfrm>
    </dsp:sp>
    <dsp:sp modelId="{204D32EF-35AE-4246-BCB7-76117D7BFD05}">
      <dsp:nvSpPr>
        <dsp:cNvPr id="0" name=""/>
        <dsp:cNvSpPr/>
      </dsp:nvSpPr>
      <dsp:spPr>
        <a:xfrm>
          <a:off x="584200" y="6404"/>
          <a:ext cx="817880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Specific Objective</a:t>
          </a:r>
          <a:endParaRPr lang="en-US" sz="2200" kern="1200"/>
        </a:p>
      </dsp:txBody>
      <dsp:txXfrm>
        <a:off x="615903" y="38107"/>
        <a:ext cx="8115394" cy="586034"/>
      </dsp:txXfrm>
    </dsp:sp>
    <dsp:sp modelId="{83D05BB2-ED05-4ABA-BFBE-388451B256F0}">
      <dsp:nvSpPr>
        <dsp:cNvPr id="0" name=""/>
        <dsp:cNvSpPr/>
      </dsp:nvSpPr>
      <dsp:spPr>
        <a:xfrm>
          <a:off x="0" y="1987395"/>
          <a:ext cx="11684000" cy="318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458216" rIns="906808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Developing a model agnostic library to detect fairness in Machine learning models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+mn-lt"/>
            </a:rPr>
            <a:t>Provide unified explanations to the predictions provided by CNN using currently available methods.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Enhance the model interpretability of SVM model and provide counterfactual explanations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Enhance the model interpretability of k-NN model overcoming ‘Curse of Dimensionality’ problem </a:t>
          </a:r>
          <a:endParaRPr lang="en-US" sz="2200" kern="1200"/>
        </a:p>
      </dsp:txBody>
      <dsp:txXfrm>
        <a:off x="0" y="1987395"/>
        <a:ext cx="11684000" cy="3187800"/>
      </dsp:txXfrm>
    </dsp:sp>
    <dsp:sp modelId="{3756A36C-D41D-4231-8FF0-B3E96CBC93C2}">
      <dsp:nvSpPr>
        <dsp:cNvPr id="0" name=""/>
        <dsp:cNvSpPr/>
      </dsp:nvSpPr>
      <dsp:spPr>
        <a:xfrm>
          <a:off x="584200" y="1662675"/>
          <a:ext cx="817880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Sub Objectives</a:t>
          </a:r>
        </a:p>
      </dsp:txBody>
      <dsp:txXfrm>
        <a:off x="615903" y="1694378"/>
        <a:ext cx="8115394" cy="5860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A0425-D581-4950-AE18-A7976AA1CC4E}">
      <dsp:nvSpPr>
        <dsp:cNvPr id="0" name=""/>
        <dsp:cNvSpPr/>
      </dsp:nvSpPr>
      <dsp:spPr>
        <a:xfrm>
          <a:off x="0" y="486599"/>
          <a:ext cx="11684000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583184" rIns="906808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Calibri"/>
            </a:rPr>
            <a:t>Provide unified explanations to the predictions provided by CNN using currently available methods</a:t>
          </a:r>
          <a:r>
            <a:rPr lang="en-US" sz="2800" kern="1200"/>
            <a:t>.</a:t>
          </a:r>
        </a:p>
      </dsp:txBody>
      <dsp:txXfrm>
        <a:off x="0" y="486599"/>
        <a:ext cx="11684000" cy="1587600"/>
      </dsp:txXfrm>
    </dsp:sp>
    <dsp:sp modelId="{89B2789A-709C-4E47-8DF0-26D199AB79EB}">
      <dsp:nvSpPr>
        <dsp:cNvPr id="0" name=""/>
        <dsp:cNvSpPr/>
      </dsp:nvSpPr>
      <dsp:spPr>
        <a:xfrm>
          <a:off x="584200" y="73319"/>
          <a:ext cx="817880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Specific Objective</a:t>
          </a:r>
        </a:p>
      </dsp:txBody>
      <dsp:txXfrm>
        <a:off x="624549" y="113668"/>
        <a:ext cx="8098102" cy="745862"/>
      </dsp:txXfrm>
    </dsp:sp>
    <dsp:sp modelId="{277A4876-D5F9-4CD1-B10E-9A6CD0BF5BF8}">
      <dsp:nvSpPr>
        <dsp:cNvPr id="0" name=""/>
        <dsp:cNvSpPr/>
      </dsp:nvSpPr>
      <dsp:spPr>
        <a:xfrm>
          <a:off x="0" y="2638680"/>
          <a:ext cx="11684000" cy="246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583184" rIns="906808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Calibri"/>
            </a:rPr>
            <a:t>Design API to provide predictions with explanations.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A web-based solution.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Unified approach of existing model agnostic methods to increase the explainability of the </a:t>
          </a:r>
          <a:r>
            <a:rPr lang="en-US" sz="2800" kern="1200">
              <a:latin typeface="Calibri"/>
            </a:rPr>
            <a:t>CNN model</a:t>
          </a:r>
          <a:r>
            <a:rPr lang="en-US" sz="2800" kern="1200"/>
            <a:t>.</a:t>
          </a:r>
        </a:p>
      </dsp:txBody>
      <dsp:txXfrm>
        <a:off x="0" y="2638680"/>
        <a:ext cx="11684000" cy="2469600"/>
      </dsp:txXfrm>
    </dsp:sp>
    <dsp:sp modelId="{53785A08-22D5-4BB4-B95E-EF87BA98A355}">
      <dsp:nvSpPr>
        <dsp:cNvPr id="0" name=""/>
        <dsp:cNvSpPr/>
      </dsp:nvSpPr>
      <dsp:spPr>
        <a:xfrm>
          <a:off x="584200" y="2225400"/>
          <a:ext cx="817880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Sub Objectives</a:t>
          </a:r>
        </a:p>
      </dsp:txBody>
      <dsp:txXfrm>
        <a:off x="624549" y="2265749"/>
        <a:ext cx="8098102" cy="7458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789D6-2AD7-466A-A380-FC120C88CFE8}">
      <dsp:nvSpPr>
        <dsp:cNvPr id="0" name=""/>
        <dsp:cNvSpPr/>
      </dsp:nvSpPr>
      <dsp:spPr>
        <a:xfrm>
          <a:off x="0" y="632"/>
          <a:ext cx="116840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907E2-49F2-4F78-9612-F7AFC1829C42}">
      <dsp:nvSpPr>
        <dsp:cNvPr id="0" name=""/>
        <dsp:cNvSpPr/>
      </dsp:nvSpPr>
      <dsp:spPr>
        <a:xfrm>
          <a:off x="447728" y="333654"/>
          <a:ext cx="814052" cy="814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DECB1-E188-4069-8E44-3D831D99A517}">
      <dsp:nvSpPr>
        <dsp:cNvPr id="0" name=""/>
        <dsp:cNvSpPr/>
      </dsp:nvSpPr>
      <dsp:spPr>
        <a:xfrm>
          <a:off x="1709510" y="632"/>
          <a:ext cx="99744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By combining above mentioned methods we introduce LISA</a:t>
          </a:r>
          <a:r>
            <a:rPr lang="en-US" sz="2500" kern="1200">
              <a:latin typeface="Calibri"/>
            </a:rPr>
            <a:t> algorithm</a:t>
          </a:r>
          <a:r>
            <a:rPr lang="en-US" sz="2500" kern="1200"/>
            <a:t>.</a:t>
          </a:r>
        </a:p>
      </dsp:txBody>
      <dsp:txXfrm>
        <a:off x="1709510" y="632"/>
        <a:ext cx="9974489" cy="1480095"/>
      </dsp:txXfrm>
    </dsp:sp>
    <dsp:sp modelId="{D33972EF-8A85-46FD-BE33-1765A061E481}">
      <dsp:nvSpPr>
        <dsp:cNvPr id="0" name=""/>
        <dsp:cNvSpPr/>
      </dsp:nvSpPr>
      <dsp:spPr>
        <a:xfrm>
          <a:off x="0" y="1850752"/>
          <a:ext cx="116840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26C27-56DA-45B6-9891-2997C8934E69}">
      <dsp:nvSpPr>
        <dsp:cNvPr id="0" name=""/>
        <dsp:cNvSpPr/>
      </dsp:nvSpPr>
      <dsp:spPr>
        <a:xfrm>
          <a:off x="447728" y="2183773"/>
          <a:ext cx="814052" cy="814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1E2C1-7BEB-42B8-BEFA-3C6214A929DF}">
      <dsp:nvSpPr>
        <dsp:cNvPr id="0" name=""/>
        <dsp:cNvSpPr/>
      </dsp:nvSpPr>
      <dsp:spPr>
        <a:xfrm>
          <a:off x="1709510" y="1850752"/>
          <a:ext cx="99744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 gets the utilize the output of </a:t>
          </a:r>
          <a:r>
            <a:rPr lang="en-US" sz="2500" b="1" kern="1200"/>
            <a:t>L</a:t>
          </a:r>
          <a:r>
            <a:rPr lang="en-US" sz="2500" kern="1200"/>
            <a:t>IME, </a:t>
          </a:r>
          <a:r>
            <a:rPr lang="en-US" sz="2500" b="1" kern="1200"/>
            <a:t>I</a:t>
          </a:r>
          <a:r>
            <a:rPr lang="en-US" sz="2500" kern="1200"/>
            <a:t>ntegrated Gradients, </a:t>
          </a:r>
          <a:r>
            <a:rPr lang="en-US" sz="2500" b="1" kern="1200"/>
            <a:t>S</a:t>
          </a:r>
          <a:r>
            <a:rPr lang="en-US" sz="2500" kern="1200"/>
            <a:t>HAP, </a:t>
          </a:r>
          <a:r>
            <a:rPr lang="en-US" sz="2500" b="1" kern="1200"/>
            <a:t>A</a:t>
          </a:r>
          <a:r>
            <a:rPr lang="en-US" sz="2500" kern="1200"/>
            <a:t>nchors</a:t>
          </a:r>
        </a:p>
      </dsp:txBody>
      <dsp:txXfrm>
        <a:off x="1709510" y="1850752"/>
        <a:ext cx="9974489" cy="1480095"/>
      </dsp:txXfrm>
    </dsp:sp>
    <dsp:sp modelId="{E2BB046E-32D4-4735-B95E-5127D6B335CE}">
      <dsp:nvSpPr>
        <dsp:cNvPr id="0" name=""/>
        <dsp:cNvSpPr/>
      </dsp:nvSpPr>
      <dsp:spPr>
        <a:xfrm>
          <a:off x="0" y="3700871"/>
          <a:ext cx="116840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A2A6D-CE9D-469A-BB2F-2E8913DBEAD2}">
      <dsp:nvSpPr>
        <dsp:cNvPr id="0" name=""/>
        <dsp:cNvSpPr/>
      </dsp:nvSpPr>
      <dsp:spPr>
        <a:xfrm>
          <a:off x="447728" y="4033893"/>
          <a:ext cx="814052" cy="814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FE7E8-176F-469E-AF2A-139DF19351B4}">
      <dsp:nvSpPr>
        <dsp:cNvPr id="0" name=""/>
        <dsp:cNvSpPr/>
      </dsp:nvSpPr>
      <dsp:spPr>
        <a:xfrm>
          <a:off x="1709510" y="3700871"/>
          <a:ext cx="99744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 it produces the union, intersection and LISA  explanation boundary as explanations for the instance.</a:t>
          </a:r>
        </a:p>
      </dsp:txBody>
      <dsp:txXfrm>
        <a:off x="1709510" y="3700871"/>
        <a:ext cx="9974489" cy="14800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B6F29-407B-4756-9739-5C7A52E66EC7}">
      <dsp:nvSpPr>
        <dsp:cNvPr id="0" name=""/>
        <dsp:cNvSpPr/>
      </dsp:nvSpPr>
      <dsp:spPr>
        <a:xfrm>
          <a:off x="0" y="363299"/>
          <a:ext cx="11684000" cy="252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416560" rIns="90680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Development: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Python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Web Technologies</a:t>
          </a:r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Rest APIs using Flask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Front End: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React.js</a:t>
          </a:r>
          <a:endParaRPr lang="en-US" sz="2000" kern="1200"/>
        </a:p>
      </dsp:txBody>
      <dsp:txXfrm>
        <a:off x="0" y="363299"/>
        <a:ext cx="11684000" cy="2520000"/>
      </dsp:txXfrm>
    </dsp:sp>
    <dsp:sp modelId="{2FCD3603-6B8B-4615-8EE1-DD983CBE58B7}">
      <dsp:nvSpPr>
        <dsp:cNvPr id="0" name=""/>
        <dsp:cNvSpPr/>
      </dsp:nvSpPr>
      <dsp:spPr>
        <a:xfrm>
          <a:off x="584200" y="68099"/>
          <a:ext cx="81788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Technology</a:t>
          </a:r>
        </a:p>
      </dsp:txBody>
      <dsp:txXfrm>
        <a:off x="613021" y="96920"/>
        <a:ext cx="8121158" cy="532758"/>
      </dsp:txXfrm>
    </dsp:sp>
    <dsp:sp modelId="{A002F10E-9658-4F73-B10A-5EFC265082CA}">
      <dsp:nvSpPr>
        <dsp:cNvPr id="0" name=""/>
        <dsp:cNvSpPr/>
      </dsp:nvSpPr>
      <dsp:spPr>
        <a:xfrm>
          <a:off x="0" y="3286500"/>
          <a:ext cx="11684000" cy="182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416560" rIns="9068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Anchors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LIME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SHAP 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</a:rPr>
            <a:t>Integrated Gradients</a:t>
          </a:r>
        </a:p>
      </dsp:txBody>
      <dsp:txXfrm>
        <a:off x="0" y="3286500"/>
        <a:ext cx="11684000" cy="1827000"/>
      </dsp:txXfrm>
    </dsp:sp>
    <dsp:sp modelId="{FB3DE6A4-BF7C-4F52-803A-798D123D4EE3}">
      <dsp:nvSpPr>
        <dsp:cNvPr id="0" name=""/>
        <dsp:cNvSpPr/>
      </dsp:nvSpPr>
      <dsp:spPr>
        <a:xfrm>
          <a:off x="584200" y="2991300"/>
          <a:ext cx="81788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Techniques</a:t>
          </a:r>
        </a:p>
      </dsp:txBody>
      <dsp:txXfrm>
        <a:off x="613021" y="3020121"/>
        <a:ext cx="8121158" cy="5327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AB5B6-F755-4000-B7FD-0B9806B30C62}">
      <dsp:nvSpPr>
        <dsp:cNvPr id="0" name=""/>
        <dsp:cNvSpPr/>
      </dsp:nvSpPr>
      <dsp:spPr>
        <a:xfrm>
          <a:off x="0" y="394482"/>
          <a:ext cx="11448677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545" tIns="499872" rIns="888545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To Enhance the model interpretability of k-NN model overcoming ‘Curse of Dimensionality’ problem</a:t>
          </a:r>
          <a:endParaRPr lang="en-US" sz="2400" kern="1200"/>
        </a:p>
      </dsp:txBody>
      <dsp:txXfrm>
        <a:off x="0" y="394482"/>
        <a:ext cx="11448677" cy="1323000"/>
      </dsp:txXfrm>
    </dsp:sp>
    <dsp:sp modelId="{5CB1D0DE-0D3E-44E9-BC3F-667CD497BC8A}">
      <dsp:nvSpPr>
        <dsp:cNvPr id="0" name=""/>
        <dsp:cNvSpPr/>
      </dsp:nvSpPr>
      <dsp:spPr>
        <a:xfrm>
          <a:off x="572433" y="40242"/>
          <a:ext cx="801407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913" tIns="0" rIns="3029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Specific Objective</a:t>
          </a:r>
          <a:endParaRPr lang="en-US" sz="2400" kern="1200"/>
        </a:p>
      </dsp:txBody>
      <dsp:txXfrm>
        <a:off x="607018" y="74827"/>
        <a:ext cx="7944903" cy="639310"/>
      </dsp:txXfrm>
    </dsp:sp>
    <dsp:sp modelId="{07D9DA41-ECB1-431A-9632-0A8952AA4E57}">
      <dsp:nvSpPr>
        <dsp:cNvPr id="0" name=""/>
        <dsp:cNvSpPr/>
      </dsp:nvSpPr>
      <dsp:spPr>
        <a:xfrm>
          <a:off x="0" y="2201322"/>
          <a:ext cx="11448677" cy="287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545" tIns="499872" rIns="888545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Identify Feature Importance of different features using SHAP values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Identify most effective attributes for the Classification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Dimension Reducing according to feature importance of the SHAP values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Create a dissimilarity measure using SHAP values to identify nearest neighbors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Extract Explanations for Classification</a:t>
          </a:r>
        </a:p>
      </dsp:txBody>
      <dsp:txXfrm>
        <a:off x="0" y="2201322"/>
        <a:ext cx="11448677" cy="2872800"/>
      </dsp:txXfrm>
    </dsp:sp>
    <dsp:sp modelId="{B238C4B9-EEAC-4D31-B5B3-4B3E02769836}">
      <dsp:nvSpPr>
        <dsp:cNvPr id="0" name=""/>
        <dsp:cNvSpPr/>
      </dsp:nvSpPr>
      <dsp:spPr>
        <a:xfrm>
          <a:off x="572433" y="1847082"/>
          <a:ext cx="801407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913" tIns="0" rIns="3029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Sub Objectives</a:t>
          </a:r>
          <a:endParaRPr lang="en-US" sz="2400" kern="1200"/>
        </a:p>
      </dsp:txBody>
      <dsp:txXfrm>
        <a:off x="607018" y="1881667"/>
        <a:ext cx="7944903" cy="6393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DB47A-8F44-4513-9DC5-736FCFA1EECE}">
      <dsp:nvSpPr>
        <dsp:cNvPr id="0" name=""/>
        <dsp:cNvSpPr/>
      </dsp:nvSpPr>
      <dsp:spPr>
        <a:xfrm>
          <a:off x="0" y="411149"/>
          <a:ext cx="1080994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72" tIns="479044" rIns="838972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>
              <a:latin typeface="Calibri"/>
            </a:rPr>
            <a:t>Development : Python</a:t>
          </a:r>
          <a:endParaRPr lang="en-US" sz="2300" kern="1200">
            <a:latin typeface="Calibri"/>
          </a:endParaRPr>
        </a:p>
      </dsp:txBody>
      <dsp:txXfrm>
        <a:off x="0" y="411149"/>
        <a:ext cx="10809942" cy="978075"/>
      </dsp:txXfrm>
    </dsp:sp>
    <dsp:sp modelId="{A35ECEE3-78A8-47F6-AC50-85B8FA98A6AB}">
      <dsp:nvSpPr>
        <dsp:cNvPr id="0" name=""/>
        <dsp:cNvSpPr/>
      </dsp:nvSpPr>
      <dsp:spPr>
        <a:xfrm>
          <a:off x="540497" y="71669"/>
          <a:ext cx="7566959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6013" tIns="0" rIns="28601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Technologies</a:t>
          </a:r>
          <a:endParaRPr lang="en-US" sz="2300" kern="1200"/>
        </a:p>
      </dsp:txBody>
      <dsp:txXfrm>
        <a:off x="573641" y="104813"/>
        <a:ext cx="7500671" cy="612672"/>
      </dsp:txXfrm>
    </dsp:sp>
    <dsp:sp modelId="{4C012964-C62B-4F52-ABFE-42351E3C17A4}">
      <dsp:nvSpPr>
        <dsp:cNvPr id="0" name=""/>
        <dsp:cNvSpPr/>
      </dsp:nvSpPr>
      <dsp:spPr>
        <a:xfrm>
          <a:off x="0" y="1834243"/>
          <a:ext cx="10809942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72" tIns="479044" rIns="83897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Dimension Reduction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Shapley Additive Explanations</a:t>
          </a:r>
        </a:p>
      </dsp:txBody>
      <dsp:txXfrm>
        <a:off x="0" y="1834243"/>
        <a:ext cx="10809942" cy="1340325"/>
      </dsp:txXfrm>
    </dsp:sp>
    <dsp:sp modelId="{984E6E9C-D081-4BAA-9474-6367B1C3C31C}">
      <dsp:nvSpPr>
        <dsp:cNvPr id="0" name=""/>
        <dsp:cNvSpPr/>
      </dsp:nvSpPr>
      <dsp:spPr>
        <a:xfrm>
          <a:off x="540497" y="1513424"/>
          <a:ext cx="7566959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6013" tIns="0" rIns="28601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Techniques</a:t>
          </a:r>
          <a:endParaRPr lang="en-US" sz="2300" kern="1200"/>
        </a:p>
      </dsp:txBody>
      <dsp:txXfrm>
        <a:off x="573641" y="1546568"/>
        <a:ext cx="7500671" cy="612672"/>
      </dsp:txXfrm>
    </dsp:sp>
    <dsp:sp modelId="{50A95530-ABD1-4AE4-98CA-1CCBCE7D38F8}">
      <dsp:nvSpPr>
        <dsp:cNvPr id="0" name=""/>
        <dsp:cNvSpPr/>
      </dsp:nvSpPr>
      <dsp:spPr>
        <a:xfrm>
          <a:off x="0" y="3656909"/>
          <a:ext cx="10809942" cy="959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72" tIns="479044" rIns="83897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K-Nearest Neighbour basic and improved algorithms</a:t>
          </a:r>
          <a:endParaRPr lang="en-US" sz="2300" kern="1200"/>
        </a:p>
      </dsp:txBody>
      <dsp:txXfrm>
        <a:off x="0" y="3656909"/>
        <a:ext cx="10809942" cy="959962"/>
      </dsp:txXfrm>
    </dsp:sp>
    <dsp:sp modelId="{C396DE67-77BA-46A9-ABC9-10668A197BA6}">
      <dsp:nvSpPr>
        <dsp:cNvPr id="0" name=""/>
        <dsp:cNvSpPr/>
      </dsp:nvSpPr>
      <dsp:spPr>
        <a:xfrm>
          <a:off x="540497" y="3317429"/>
          <a:ext cx="7566959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6013" tIns="0" rIns="28601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Algorithms</a:t>
          </a:r>
          <a:endParaRPr lang="en-US" sz="2300" kern="1200"/>
        </a:p>
      </dsp:txBody>
      <dsp:txXfrm>
        <a:off x="573641" y="3350573"/>
        <a:ext cx="7500671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AB5B6-F755-4000-B7FD-0B9806B30C62}">
      <dsp:nvSpPr>
        <dsp:cNvPr id="0" name=""/>
        <dsp:cNvSpPr/>
      </dsp:nvSpPr>
      <dsp:spPr>
        <a:xfrm>
          <a:off x="0" y="561749"/>
          <a:ext cx="11684000" cy="1488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562356" rIns="90680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Enhance the model interpretability of black box models and provide counterfactual explanations</a:t>
          </a:r>
          <a:endParaRPr lang="en-US" sz="2700" kern="1200"/>
        </a:p>
      </dsp:txBody>
      <dsp:txXfrm>
        <a:off x="0" y="561749"/>
        <a:ext cx="11684000" cy="1488375"/>
      </dsp:txXfrm>
    </dsp:sp>
    <dsp:sp modelId="{5CB1D0DE-0D3E-44E9-BC3F-667CD497BC8A}">
      <dsp:nvSpPr>
        <dsp:cNvPr id="0" name=""/>
        <dsp:cNvSpPr/>
      </dsp:nvSpPr>
      <dsp:spPr>
        <a:xfrm>
          <a:off x="584200" y="163229"/>
          <a:ext cx="8178800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Specific Objective</a:t>
          </a:r>
          <a:endParaRPr lang="en-US" sz="2700" kern="1200"/>
        </a:p>
      </dsp:txBody>
      <dsp:txXfrm>
        <a:off x="623108" y="202137"/>
        <a:ext cx="8100984" cy="719224"/>
      </dsp:txXfrm>
    </dsp:sp>
    <dsp:sp modelId="{07D9DA41-ECB1-431A-9632-0A8952AA4E57}">
      <dsp:nvSpPr>
        <dsp:cNvPr id="0" name=""/>
        <dsp:cNvSpPr/>
      </dsp:nvSpPr>
      <dsp:spPr>
        <a:xfrm>
          <a:off x="0" y="2594445"/>
          <a:ext cx="11684000" cy="2423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562356" rIns="90680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Prepare the datasets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Generate neighbourhood with training data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Extract the explanation rule from decision tree classifier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Extract counterfactual explanations from decision tree classifier</a:t>
          </a:r>
          <a:endParaRPr lang="en-US" sz="2700" kern="1200"/>
        </a:p>
      </dsp:txBody>
      <dsp:txXfrm>
        <a:off x="0" y="2594445"/>
        <a:ext cx="11684000" cy="2423925"/>
      </dsp:txXfrm>
    </dsp:sp>
    <dsp:sp modelId="{B238C4B9-EEAC-4D31-B5B3-4B3E02769836}">
      <dsp:nvSpPr>
        <dsp:cNvPr id="0" name=""/>
        <dsp:cNvSpPr/>
      </dsp:nvSpPr>
      <dsp:spPr>
        <a:xfrm>
          <a:off x="584200" y="2195924"/>
          <a:ext cx="8178800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Sub Objectives</a:t>
          </a:r>
          <a:endParaRPr lang="en-US" sz="2700" kern="1200"/>
        </a:p>
      </dsp:txBody>
      <dsp:txXfrm>
        <a:off x="623108" y="2234832"/>
        <a:ext cx="8100984" cy="719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DB47A-8F44-4513-9DC5-736FCFA1EECE}">
      <dsp:nvSpPr>
        <dsp:cNvPr id="0" name=""/>
        <dsp:cNvSpPr/>
      </dsp:nvSpPr>
      <dsp:spPr>
        <a:xfrm>
          <a:off x="0" y="340420"/>
          <a:ext cx="1080994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72" tIns="416560" rIns="838972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Development: Python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/>
            <a:t>VCS: Gitlab</a:t>
          </a:r>
        </a:p>
      </dsp:txBody>
      <dsp:txXfrm>
        <a:off x="0" y="340420"/>
        <a:ext cx="10809942" cy="1165500"/>
      </dsp:txXfrm>
    </dsp:sp>
    <dsp:sp modelId="{A35ECEE3-78A8-47F6-AC50-85B8FA98A6AB}">
      <dsp:nvSpPr>
        <dsp:cNvPr id="0" name=""/>
        <dsp:cNvSpPr/>
      </dsp:nvSpPr>
      <dsp:spPr>
        <a:xfrm>
          <a:off x="540497" y="45220"/>
          <a:ext cx="756695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6013" tIns="0" rIns="28601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Technologies</a:t>
          </a:r>
          <a:endParaRPr lang="en-US" sz="2000" kern="1200"/>
        </a:p>
      </dsp:txBody>
      <dsp:txXfrm>
        <a:off x="569318" y="74041"/>
        <a:ext cx="7509317" cy="532758"/>
      </dsp:txXfrm>
    </dsp:sp>
    <dsp:sp modelId="{4C012964-C62B-4F52-ABFE-42351E3C17A4}">
      <dsp:nvSpPr>
        <dsp:cNvPr id="0" name=""/>
        <dsp:cNvSpPr/>
      </dsp:nvSpPr>
      <dsp:spPr>
        <a:xfrm>
          <a:off x="0" y="1909121"/>
          <a:ext cx="1080994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72" tIns="416560" rIns="83897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Distance functions for neighbourhood generations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Encoding and Decoding</a:t>
          </a:r>
        </a:p>
      </dsp:txBody>
      <dsp:txXfrm>
        <a:off x="0" y="1909121"/>
        <a:ext cx="10809942" cy="1165500"/>
      </dsp:txXfrm>
    </dsp:sp>
    <dsp:sp modelId="{984E6E9C-D081-4BAA-9474-6367B1C3C31C}">
      <dsp:nvSpPr>
        <dsp:cNvPr id="0" name=""/>
        <dsp:cNvSpPr/>
      </dsp:nvSpPr>
      <dsp:spPr>
        <a:xfrm>
          <a:off x="540497" y="1613921"/>
          <a:ext cx="756695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6013" tIns="0" rIns="28601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Techniques</a:t>
          </a:r>
          <a:endParaRPr lang="en-US" sz="2000" kern="1200"/>
        </a:p>
      </dsp:txBody>
      <dsp:txXfrm>
        <a:off x="569318" y="1642742"/>
        <a:ext cx="7509317" cy="532758"/>
      </dsp:txXfrm>
    </dsp:sp>
    <dsp:sp modelId="{50A95530-ABD1-4AE4-98CA-1CCBCE7D38F8}">
      <dsp:nvSpPr>
        <dsp:cNvPr id="0" name=""/>
        <dsp:cNvSpPr/>
      </dsp:nvSpPr>
      <dsp:spPr>
        <a:xfrm>
          <a:off x="0" y="3477821"/>
          <a:ext cx="1080994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72" tIns="416560" rIns="83897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SVM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Decision tree classifier</a:t>
          </a:r>
          <a:endParaRPr lang="en-GB" sz="2000" kern="1200">
            <a:latin typeface="Calibri"/>
          </a:endParaRPr>
        </a:p>
      </dsp:txBody>
      <dsp:txXfrm>
        <a:off x="0" y="3477821"/>
        <a:ext cx="10809942" cy="1165500"/>
      </dsp:txXfrm>
    </dsp:sp>
    <dsp:sp modelId="{C396DE67-77BA-46A9-ABC9-10668A197BA6}">
      <dsp:nvSpPr>
        <dsp:cNvPr id="0" name=""/>
        <dsp:cNvSpPr/>
      </dsp:nvSpPr>
      <dsp:spPr>
        <a:xfrm>
          <a:off x="540497" y="3182621"/>
          <a:ext cx="756695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6013" tIns="0" rIns="28601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Algorithms</a:t>
          </a:r>
          <a:endParaRPr lang="en-US" sz="2000" kern="1200"/>
        </a:p>
      </dsp:txBody>
      <dsp:txXfrm>
        <a:off x="569318" y="3211442"/>
        <a:ext cx="7509317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BF152-2003-4C86-B716-54AE770234E5}">
      <dsp:nvSpPr>
        <dsp:cNvPr id="0" name=""/>
        <dsp:cNvSpPr/>
      </dsp:nvSpPr>
      <dsp:spPr>
        <a:xfrm>
          <a:off x="0" y="842009"/>
          <a:ext cx="11684000" cy="15544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26E94-C9D1-4B82-A266-135147BBE6F5}">
      <dsp:nvSpPr>
        <dsp:cNvPr id="0" name=""/>
        <dsp:cNvSpPr/>
      </dsp:nvSpPr>
      <dsp:spPr>
        <a:xfrm>
          <a:off x="470230" y="1191767"/>
          <a:ext cx="854964" cy="854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AACD7-02E3-4706-B475-1743BE00DB25}">
      <dsp:nvSpPr>
        <dsp:cNvPr id="0" name=""/>
        <dsp:cNvSpPr/>
      </dsp:nvSpPr>
      <dsp:spPr>
        <a:xfrm>
          <a:off x="1795424" y="842009"/>
          <a:ext cx="5257800" cy="1554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164516" rIns="164516" bIns="1645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Why we need fairness in ML?</a:t>
          </a:r>
        </a:p>
      </dsp:txBody>
      <dsp:txXfrm>
        <a:off x="1795424" y="842009"/>
        <a:ext cx="5257800" cy="1554480"/>
      </dsp:txXfrm>
    </dsp:sp>
    <dsp:sp modelId="{DD056A14-8C09-448E-8066-28E43F5DA311}">
      <dsp:nvSpPr>
        <dsp:cNvPr id="0" name=""/>
        <dsp:cNvSpPr/>
      </dsp:nvSpPr>
      <dsp:spPr>
        <a:xfrm>
          <a:off x="7053224" y="842009"/>
          <a:ext cx="4630775" cy="1554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164516" rIns="164516" bIns="1645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Improve reliability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Avoid ethical concerns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lead to more accurate decisions </a:t>
          </a:r>
        </a:p>
      </dsp:txBody>
      <dsp:txXfrm>
        <a:off x="7053224" y="842009"/>
        <a:ext cx="4630775" cy="1554480"/>
      </dsp:txXfrm>
    </dsp:sp>
    <dsp:sp modelId="{13D70592-861D-4925-BBED-7ECC33E27970}">
      <dsp:nvSpPr>
        <dsp:cNvPr id="0" name=""/>
        <dsp:cNvSpPr/>
      </dsp:nvSpPr>
      <dsp:spPr>
        <a:xfrm>
          <a:off x="0" y="2785110"/>
          <a:ext cx="11684000" cy="15544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BC207-575D-4A70-8C51-EED5B235BB1E}">
      <dsp:nvSpPr>
        <dsp:cNvPr id="0" name=""/>
        <dsp:cNvSpPr/>
      </dsp:nvSpPr>
      <dsp:spPr>
        <a:xfrm>
          <a:off x="470230" y="3134868"/>
          <a:ext cx="854964" cy="854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F8AA0-0D8B-40D2-A580-33EC5B32C646}">
      <dsp:nvSpPr>
        <dsp:cNvPr id="0" name=""/>
        <dsp:cNvSpPr/>
      </dsp:nvSpPr>
      <dsp:spPr>
        <a:xfrm>
          <a:off x="1795424" y="2785110"/>
          <a:ext cx="5257800" cy="1554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164516" rIns="164516" bIns="1645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Why don’t ML models have fairness?</a:t>
          </a:r>
        </a:p>
      </dsp:txBody>
      <dsp:txXfrm>
        <a:off x="1795424" y="2785110"/>
        <a:ext cx="5257800" cy="1554480"/>
      </dsp:txXfrm>
    </dsp:sp>
    <dsp:sp modelId="{F0525EF6-B2C5-4B53-A8DA-7752A5204C23}">
      <dsp:nvSpPr>
        <dsp:cNvPr id="0" name=""/>
        <dsp:cNvSpPr/>
      </dsp:nvSpPr>
      <dsp:spPr>
        <a:xfrm>
          <a:off x="7053224" y="2785110"/>
          <a:ext cx="4630775" cy="1554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164516" rIns="164516" bIns="1645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ML algorithms collect unwanted bias in training data.</a:t>
          </a:r>
        </a:p>
      </dsp:txBody>
      <dsp:txXfrm>
        <a:off x="7053224" y="2785110"/>
        <a:ext cx="4630775" cy="1554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AB5B6-F755-4000-B7FD-0B9806B30C62}">
      <dsp:nvSpPr>
        <dsp:cNvPr id="0" name=""/>
        <dsp:cNvSpPr/>
      </dsp:nvSpPr>
      <dsp:spPr>
        <a:xfrm>
          <a:off x="0" y="214508"/>
          <a:ext cx="10709090" cy="112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144" tIns="291592" rIns="831144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Developing a model agnostic library to detect fairness in Machine learning models</a:t>
          </a:r>
          <a:endParaRPr lang="en-US" sz="2400" kern="1200"/>
        </a:p>
      </dsp:txBody>
      <dsp:txXfrm>
        <a:off x="0" y="214508"/>
        <a:ext cx="10709090" cy="1124550"/>
      </dsp:txXfrm>
    </dsp:sp>
    <dsp:sp modelId="{5CB1D0DE-0D3E-44E9-BC3F-667CD497BC8A}">
      <dsp:nvSpPr>
        <dsp:cNvPr id="0" name=""/>
        <dsp:cNvSpPr/>
      </dsp:nvSpPr>
      <dsp:spPr>
        <a:xfrm>
          <a:off x="535454" y="7868"/>
          <a:ext cx="749636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45" tIns="0" rIns="28334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Specific Objective</a:t>
          </a:r>
          <a:endParaRPr lang="en-US" sz="1400" kern="1200"/>
        </a:p>
      </dsp:txBody>
      <dsp:txXfrm>
        <a:off x="555629" y="28043"/>
        <a:ext cx="7456013" cy="372930"/>
      </dsp:txXfrm>
    </dsp:sp>
    <dsp:sp modelId="{44BC9DFA-FB00-4045-BC1C-31CF66B9D379}">
      <dsp:nvSpPr>
        <dsp:cNvPr id="0" name=""/>
        <dsp:cNvSpPr/>
      </dsp:nvSpPr>
      <dsp:spPr>
        <a:xfrm>
          <a:off x="0" y="1621298"/>
          <a:ext cx="10709090" cy="29214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144" tIns="291592" rIns="831144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Develop DNN model for binary classification.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Implementing the methodology to detect fairness by analysing the implemented ML model and data.</a:t>
          </a:r>
          <a:endParaRPr lang="en-US" sz="2400" kern="1200"/>
        </a:p>
        <a:p>
          <a:pPr marL="228600" lvl="1" indent="-228600" algn="just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Calibri"/>
            </a:rPr>
            <a:t>Implementing permutating features for sample set.  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Implementing the developed methodology programmatically in a generalized manner.</a:t>
          </a:r>
        </a:p>
      </dsp:txBody>
      <dsp:txXfrm>
        <a:off x="0" y="1621298"/>
        <a:ext cx="10709090" cy="2921465"/>
      </dsp:txXfrm>
    </dsp:sp>
    <dsp:sp modelId="{35B8D01E-9274-4D7F-9A96-476CA1E40330}">
      <dsp:nvSpPr>
        <dsp:cNvPr id="0" name=""/>
        <dsp:cNvSpPr/>
      </dsp:nvSpPr>
      <dsp:spPr>
        <a:xfrm>
          <a:off x="535454" y="1414658"/>
          <a:ext cx="749636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45" tIns="0" rIns="28334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Sub Objectives</a:t>
          </a:r>
        </a:p>
      </dsp:txBody>
      <dsp:txXfrm>
        <a:off x="555629" y="1434833"/>
        <a:ext cx="7456013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0C5AA-3FD0-49EF-86CD-8EC1AF642736}">
      <dsp:nvSpPr>
        <dsp:cNvPr id="0" name=""/>
        <dsp:cNvSpPr/>
      </dsp:nvSpPr>
      <dsp:spPr>
        <a:xfrm>
          <a:off x="0" y="399322"/>
          <a:ext cx="11090089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714" tIns="395732" rIns="860714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Calibri"/>
            </a:rPr>
            <a:t>Development : Python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err="1">
              <a:latin typeface="Calibri"/>
            </a:rPr>
            <a:t>Tensorflow</a:t>
          </a:r>
          <a:r>
            <a:rPr lang="en-US" sz="1900" kern="1200">
              <a:latin typeface="Calibri"/>
            </a:rPr>
            <a:t>  </a:t>
          </a:r>
          <a:endParaRPr lang="en-US" sz="1900" kern="1200"/>
        </a:p>
      </dsp:txBody>
      <dsp:txXfrm>
        <a:off x="0" y="399322"/>
        <a:ext cx="11090089" cy="1107225"/>
      </dsp:txXfrm>
    </dsp:sp>
    <dsp:sp modelId="{5347AD51-574B-464D-982B-CAB1C74A0C90}">
      <dsp:nvSpPr>
        <dsp:cNvPr id="0" name=""/>
        <dsp:cNvSpPr/>
      </dsp:nvSpPr>
      <dsp:spPr>
        <a:xfrm>
          <a:off x="554504" y="118882"/>
          <a:ext cx="77630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25" tIns="0" rIns="2934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Technologies</a:t>
          </a:r>
          <a:endParaRPr lang="en-US" sz="1900" kern="1200"/>
        </a:p>
      </dsp:txBody>
      <dsp:txXfrm>
        <a:off x="581884" y="146262"/>
        <a:ext cx="7708302" cy="506120"/>
      </dsp:txXfrm>
    </dsp:sp>
    <dsp:sp modelId="{18FA9732-C395-4449-8AD7-653BC1BEB86B}">
      <dsp:nvSpPr>
        <dsp:cNvPr id="0" name=""/>
        <dsp:cNvSpPr/>
      </dsp:nvSpPr>
      <dsp:spPr>
        <a:xfrm>
          <a:off x="0" y="1889587"/>
          <a:ext cx="11090089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714" tIns="395732" rIns="86071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Probability and Statistics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OOP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Data Structures and algorithms 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>
            <a:latin typeface="+mn-lt"/>
          </a:endParaRPr>
        </a:p>
      </dsp:txBody>
      <dsp:txXfrm>
        <a:off x="0" y="1889587"/>
        <a:ext cx="11090089" cy="1705725"/>
      </dsp:txXfrm>
    </dsp:sp>
    <dsp:sp modelId="{7697BB2D-3BBF-48DC-AFF0-9E813694F236}">
      <dsp:nvSpPr>
        <dsp:cNvPr id="0" name=""/>
        <dsp:cNvSpPr/>
      </dsp:nvSpPr>
      <dsp:spPr>
        <a:xfrm>
          <a:off x="554504" y="1609147"/>
          <a:ext cx="77630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25" tIns="0" rIns="2934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Techniques</a:t>
          </a:r>
          <a:endParaRPr lang="en-US" sz="1900" kern="1200"/>
        </a:p>
      </dsp:txBody>
      <dsp:txXfrm>
        <a:off x="581884" y="1636527"/>
        <a:ext cx="7708302" cy="506120"/>
      </dsp:txXfrm>
    </dsp:sp>
    <dsp:sp modelId="{F7ACB443-C91F-4378-B879-14B8D6A3EFDC}">
      <dsp:nvSpPr>
        <dsp:cNvPr id="0" name=""/>
        <dsp:cNvSpPr/>
      </dsp:nvSpPr>
      <dsp:spPr>
        <a:xfrm>
          <a:off x="0" y="3978352"/>
          <a:ext cx="11090089" cy="7930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714" tIns="395732" rIns="86071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Deep neural network algorithm for binary classification  </a:t>
          </a:r>
        </a:p>
      </dsp:txBody>
      <dsp:txXfrm>
        <a:off x="0" y="3978352"/>
        <a:ext cx="11090089" cy="793012"/>
      </dsp:txXfrm>
    </dsp:sp>
    <dsp:sp modelId="{6F2C8F3E-DBB4-4C3A-8D76-185688DA848B}">
      <dsp:nvSpPr>
        <dsp:cNvPr id="0" name=""/>
        <dsp:cNvSpPr/>
      </dsp:nvSpPr>
      <dsp:spPr>
        <a:xfrm>
          <a:off x="554504" y="3697912"/>
          <a:ext cx="77630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25" tIns="0" rIns="2934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Algorithms</a:t>
          </a:r>
          <a:endParaRPr lang="en-US" sz="1900" kern="1200"/>
        </a:p>
      </dsp:txBody>
      <dsp:txXfrm>
        <a:off x="581884" y="3725292"/>
        <a:ext cx="7708302" cy="506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F322F-E7D9-4015-8274-07A1B6BCA001}">
      <dsp:nvSpPr>
        <dsp:cNvPr id="0" name=""/>
        <dsp:cNvSpPr/>
      </dsp:nvSpPr>
      <dsp:spPr>
        <a:xfrm>
          <a:off x="0" y="4048"/>
          <a:ext cx="11684000" cy="862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1FCDA-C0EF-40B0-800F-3B75B92E3BCC}">
      <dsp:nvSpPr>
        <dsp:cNvPr id="0" name=""/>
        <dsp:cNvSpPr/>
      </dsp:nvSpPr>
      <dsp:spPr>
        <a:xfrm>
          <a:off x="260830" y="198054"/>
          <a:ext cx="474237" cy="474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F6ED6-B449-45EF-9A26-4C9E283D835C}">
      <dsp:nvSpPr>
        <dsp:cNvPr id="0" name=""/>
        <dsp:cNvSpPr/>
      </dsp:nvSpPr>
      <dsp:spPr>
        <a:xfrm>
          <a:off x="995899" y="4048"/>
          <a:ext cx="10688100" cy="862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55" tIns="91255" rIns="91255" bIns="912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</a:rPr>
            <a:t>Convolutional neural networks are widely use in image classification</a:t>
          </a:r>
          <a:r>
            <a:rPr lang="en-US" sz="1900" kern="1200"/>
            <a:t>.</a:t>
          </a:r>
        </a:p>
      </dsp:txBody>
      <dsp:txXfrm>
        <a:off x="995899" y="4048"/>
        <a:ext cx="10688100" cy="862250"/>
      </dsp:txXfrm>
    </dsp:sp>
    <dsp:sp modelId="{06D9FD3A-3CC6-4004-99A4-C938CDDBD577}">
      <dsp:nvSpPr>
        <dsp:cNvPr id="0" name=""/>
        <dsp:cNvSpPr/>
      </dsp:nvSpPr>
      <dsp:spPr>
        <a:xfrm>
          <a:off x="0" y="1081861"/>
          <a:ext cx="11684000" cy="862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38FD8-316E-4B4D-84B8-8E0F9D49FE32}">
      <dsp:nvSpPr>
        <dsp:cNvPr id="0" name=""/>
        <dsp:cNvSpPr/>
      </dsp:nvSpPr>
      <dsp:spPr>
        <a:xfrm>
          <a:off x="260830" y="1275867"/>
          <a:ext cx="474237" cy="4742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2C588-E294-4378-8126-4CFE03DB5A1C}">
      <dsp:nvSpPr>
        <dsp:cNvPr id="0" name=""/>
        <dsp:cNvSpPr/>
      </dsp:nvSpPr>
      <dsp:spPr>
        <a:xfrm>
          <a:off x="995899" y="1081861"/>
          <a:ext cx="10688100" cy="862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55" tIns="91255" rIns="91255" bIns="912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</a:rPr>
            <a:t>Disease diagnosis using medical images are popular</a:t>
          </a:r>
          <a:r>
            <a:rPr lang="en-US" sz="1900" kern="1200"/>
            <a:t>.</a:t>
          </a:r>
        </a:p>
      </dsp:txBody>
      <dsp:txXfrm>
        <a:off x="995899" y="1081861"/>
        <a:ext cx="10688100" cy="862250"/>
      </dsp:txXfrm>
    </dsp:sp>
    <dsp:sp modelId="{832C3217-A7AB-466F-953D-2A8079A42198}">
      <dsp:nvSpPr>
        <dsp:cNvPr id="0" name=""/>
        <dsp:cNvSpPr/>
      </dsp:nvSpPr>
      <dsp:spPr>
        <a:xfrm>
          <a:off x="0" y="2159674"/>
          <a:ext cx="11684000" cy="862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0205D-7426-47C1-8DA4-719ED1AE0062}">
      <dsp:nvSpPr>
        <dsp:cNvPr id="0" name=""/>
        <dsp:cNvSpPr/>
      </dsp:nvSpPr>
      <dsp:spPr>
        <a:xfrm>
          <a:off x="260830" y="2353681"/>
          <a:ext cx="474237" cy="4742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FB184-9E8E-4358-B413-8EB03A8D3388}">
      <dsp:nvSpPr>
        <dsp:cNvPr id="0" name=""/>
        <dsp:cNvSpPr/>
      </dsp:nvSpPr>
      <dsp:spPr>
        <a:xfrm>
          <a:off x="995899" y="2159674"/>
          <a:ext cx="10688100" cy="862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55" tIns="91255" rIns="91255" bIns="912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</a:rPr>
            <a:t>Since the CNNs are balck box models the predictions are uninterpritable.</a:t>
          </a:r>
          <a:endParaRPr lang="en-US" sz="1900" kern="1200"/>
        </a:p>
      </dsp:txBody>
      <dsp:txXfrm>
        <a:off x="995899" y="2159674"/>
        <a:ext cx="10688100" cy="862250"/>
      </dsp:txXfrm>
    </dsp:sp>
    <dsp:sp modelId="{F98E1B34-D0C3-4EE9-8AD1-469A37D0702D}">
      <dsp:nvSpPr>
        <dsp:cNvPr id="0" name=""/>
        <dsp:cNvSpPr/>
      </dsp:nvSpPr>
      <dsp:spPr>
        <a:xfrm>
          <a:off x="0" y="3237487"/>
          <a:ext cx="11684000" cy="862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00963-014C-46DB-989C-90E9685954B0}">
      <dsp:nvSpPr>
        <dsp:cNvPr id="0" name=""/>
        <dsp:cNvSpPr/>
      </dsp:nvSpPr>
      <dsp:spPr>
        <a:xfrm>
          <a:off x="260830" y="3431494"/>
          <a:ext cx="474237" cy="4742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330E5-E29B-4AF8-BC3C-DD330CF6C457}">
      <dsp:nvSpPr>
        <dsp:cNvPr id="0" name=""/>
        <dsp:cNvSpPr/>
      </dsp:nvSpPr>
      <dsp:spPr>
        <a:xfrm>
          <a:off x="995899" y="3237487"/>
          <a:ext cx="10688100" cy="862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55" tIns="91255" rIns="91255" bIns="912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</a:rPr>
            <a:t>Current image based disease diagnosis systems are unilizing single method of explanations</a:t>
          </a:r>
          <a:r>
            <a:rPr lang="en-US" sz="1900" kern="1200"/>
            <a:t>.</a:t>
          </a:r>
        </a:p>
      </dsp:txBody>
      <dsp:txXfrm>
        <a:off x="995899" y="3237487"/>
        <a:ext cx="10688100" cy="862250"/>
      </dsp:txXfrm>
    </dsp:sp>
    <dsp:sp modelId="{5F7B6745-1054-4202-8909-BDCDC0CA2652}">
      <dsp:nvSpPr>
        <dsp:cNvPr id="0" name=""/>
        <dsp:cNvSpPr/>
      </dsp:nvSpPr>
      <dsp:spPr>
        <a:xfrm>
          <a:off x="0" y="4315301"/>
          <a:ext cx="11684000" cy="8622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D40EED-1E75-4399-9EA6-F7E9A04217DF}">
      <dsp:nvSpPr>
        <dsp:cNvPr id="0" name=""/>
        <dsp:cNvSpPr/>
      </dsp:nvSpPr>
      <dsp:spPr>
        <a:xfrm>
          <a:off x="260830" y="4509307"/>
          <a:ext cx="474237" cy="4742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842EE-33AC-4BD5-B8C9-DDE89BFD76BE}">
      <dsp:nvSpPr>
        <dsp:cNvPr id="0" name=""/>
        <dsp:cNvSpPr/>
      </dsp:nvSpPr>
      <dsp:spPr>
        <a:xfrm>
          <a:off x="995899" y="4315301"/>
          <a:ext cx="10688100" cy="862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55" tIns="91255" rIns="91255" bIns="912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</a:rPr>
            <a:t>Use of multiple explanation methods to explain a prediction given by CNN increase the confidence of the decision</a:t>
          </a:r>
          <a:r>
            <a:rPr lang="en-US" sz="1900" kern="1200"/>
            <a:t>.</a:t>
          </a:r>
        </a:p>
      </dsp:txBody>
      <dsp:txXfrm>
        <a:off x="995899" y="4315301"/>
        <a:ext cx="10688100" cy="8622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FB50E-2660-4205-BB3C-EFA675D2ED1C}">
      <dsp:nvSpPr>
        <dsp:cNvPr id="0" name=""/>
        <dsp:cNvSpPr/>
      </dsp:nvSpPr>
      <dsp:spPr>
        <a:xfrm>
          <a:off x="0" y="397894"/>
          <a:ext cx="11540744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0" tIns="520700" rIns="895690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Superpixels are interconnected pixels with similar colors.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>
            <a:latin typeface="Calibri"/>
          </a:endParaRPr>
        </a:p>
      </dsp:txBody>
      <dsp:txXfrm>
        <a:off x="0" y="397894"/>
        <a:ext cx="11540744" cy="1456875"/>
      </dsp:txXfrm>
    </dsp:sp>
    <dsp:sp modelId="{13507E97-52CC-403B-8838-B1251187640F}">
      <dsp:nvSpPr>
        <dsp:cNvPr id="0" name=""/>
        <dsp:cNvSpPr/>
      </dsp:nvSpPr>
      <dsp:spPr>
        <a:xfrm>
          <a:off x="577037" y="28894"/>
          <a:ext cx="80785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349" tIns="0" rIns="305349" bIns="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"/>
            </a:rPr>
            <a:t>Superpixels</a:t>
          </a:r>
          <a:endParaRPr lang="en-US" sz="2500" kern="1200"/>
        </a:p>
      </dsp:txBody>
      <dsp:txXfrm>
        <a:off x="613063" y="64920"/>
        <a:ext cx="8006468" cy="665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FB50E-2660-4205-BB3C-EFA675D2ED1C}">
      <dsp:nvSpPr>
        <dsp:cNvPr id="0" name=""/>
        <dsp:cNvSpPr/>
      </dsp:nvSpPr>
      <dsp:spPr>
        <a:xfrm>
          <a:off x="0" y="759822"/>
          <a:ext cx="5112168" cy="16877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761" tIns="541528" rIns="396761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alibri"/>
            </a:rPr>
            <a:t>LIME is Local Interpretable Model Agnostic Explanations.</a:t>
          </a:r>
        </a:p>
      </dsp:txBody>
      <dsp:txXfrm>
        <a:off x="0" y="759822"/>
        <a:ext cx="5112168" cy="1687710"/>
      </dsp:txXfrm>
    </dsp:sp>
    <dsp:sp modelId="{13507E97-52CC-403B-8838-B1251187640F}">
      <dsp:nvSpPr>
        <dsp:cNvPr id="0" name=""/>
        <dsp:cNvSpPr/>
      </dsp:nvSpPr>
      <dsp:spPr>
        <a:xfrm>
          <a:off x="283311" y="298143"/>
          <a:ext cx="3578517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259" tIns="0" rIns="135259" bIns="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"/>
            </a:rPr>
            <a:t>LIME based method</a:t>
          </a:r>
          <a:r>
            <a:rPr lang="en-US" sz="2600" kern="1200"/>
            <a:t>.</a:t>
          </a:r>
        </a:p>
      </dsp:txBody>
      <dsp:txXfrm>
        <a:off x="326542" y="341374"/>
        <a:ext cx="3492055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8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1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95AFC4-FEBC-4486-9080-805BFBB56CD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64ECD-AF15-46E0-ABBC-A3B75EC2C54C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CF3CE-5C9E-4EC8-AF0D-F844FF5991F9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55889D-3F48-4D97-AA1C-C9DFDEB5BFB5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C46A4-93B4-4071-8810-BCD5CBE8C1D1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A5842E-9B71-43B8-82A7-93428935B393}"/>
              </a:ext>
            </a:extLst>
          </p:cNvPr>
          <p:cNvSpPr/>
          <p:nvPr userDrawn="1"/>
        </p:nvSpPr>
        <p:spPr>
          <a:xfrm>
            <a:off x="2632435" y="6492874"/>
            <a:ext cx="86825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/>
                </a:solidFill>
              </a:rPr>
              <a:t>&lt;&lt;Student ID&gt;&gt;| &lt;&lt;Student Name&gt;&gt; | 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085FE-2A9E-4348-AD72-C4CEBAEF2C4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8E6E3B-CC5F-468F-9781-1888D5FBC72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99494-E65C-486D-81A1-A756064A060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748527-CF5B-4547-A3EB-0CA41CC2CB1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439400" y="6536937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10/14/2021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hyperlink" Target="https://en.wikipedia.org/wiki/PyCharm" TargetMode="External"/><Relationship Id="rId7" Type="http://schemas.openxmlformats.org/officeDocument/2006/relationships/hyperlink" Target="https://about.gitlab.com/press/press-kit/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jpeg"/><Relationship Id="rId5" Type="http://schemas.openxmlformats.org/officeDocument/2006/relationships/hyperlink" Target="https://en.wikipedia.org/wiki/Visual_Studio_Code" TargetMode="External"/><Relationship Id="rId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eess?searchtype=author&amp;query=Cheng%2C+M" TargetMode="External"/><Relationship Id="rId13" Type="http://schemas.openxmlformats.org/officeDocument/2006/relationships/hyperlink" Target="https://ieeexplore.ieee.org/author/37086822760" TargetMode="External"/><Relationship Id="rId18" Type="http://schemas.openxmlformats.org/officeDocument/2006/relationships/hyperlink" Target="https://ieeexplore.ieee.org/author/37088687967" TargetMode="External"/><Relationship Id="rId3" Type="http://schemas.openxmlformats.org/officeDocument/2006/relationships/hyperlink" Target="https://arxiv.org/search/eess?searchtype=author&amp;query=Gao%2C+S" TargetMode="External"/><Relationship Id="rId7" Type="http://schemas.openxmlformats.org/officeDocument/2006/relationships/hyperlink" Target="https://arxiv.org/search/eess?searchtype=author&amp;query=Zhang%2C+R" TargetMode="External"/><Relationship Id="rId12" Type="http://schemas.openxmlformats.org/officeDocument/2006/relationships/hyperlink" Target="https://arxiv.org/search/cs?searchtype=author&amp;query=Tu%2C+P" TargetMode="External"/><Relationship Id="rId17" Type="http://schemas.openxmlformats.org/officeDocument/2006/relationships/hyperlink" Target="https://ieeexplore.ieee.org/author/37088686799" TargetMode="External"/><Relationship Id="rId2" Type="http://schemas.openxmlformats.org/officeDocument/2006/relationships/hyperlink" Target="https://arxiv.org/search/eess?searchtype=author&amp;query=Wu%2C+Y" TargetMode="External"/><Relationship Id="rId16" Type="http://schemas.openxmlformats.org/officeDocument/2006/relationships/hyperlink" Target="https://ieeexplore.ieee.org/author/37088687370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search/eess?searchtype=author&amp;query=Fan%2C+D" TargetMode="External"/><Relationship Id="rId11" Type="http://schemas.openxmlformats.org/officeDocument/2006/relationships/hyperlink" Target="https://arxiv.org/search/cs?searchtype=author&amp;query=Kubricht%2C+J+R" TargetMode="External"/><Relationship Id="rId5" Type="http://schemas.openxmlformats.org/officeDocument/2006/relationships/hyperlink" Target="https://arxiv.org/search/eess?searchtype=author&amp;query=Xu%2C+J" TargetMode="External"/><Relationship Id="rId15" Type="http://schemas.openxmlformats.org/officeDocument/2006/relationships/hyperlink" Target="https://ieeexplore.ieee.org/author/37088596958" TargetMode="External"/><Relationship Id="rId10" Type="http://schemas.openxmlformats.org/officeDocument/2006/relationships/hyperlink" Target="https://arxiv.org/search/cs?searchtype=author&amp;query=Santamaria-Pang%2C+A" TargetMode="External"/><Relationship Id="rId19" Type="http://schemas.openxmlformats.org/officeDocument/2006/relationships/hyperlink" Target="https://ieeexplore.ieee.org/author/37088691088" TargetMode="External"/><Relationship Id="rId4" Type="http://schemas.openxmlformats.org/officeDocument/2006/relationships/hyperlink" Target="https://arxiv.org/search/eess?searchtype=author&amp;query=Mei%2C+J" TargetMode="External"/><Relationship Id="rId9" Type="http://schemas.openxmlformats.org/officeDocument/2006/relationships/hyperlink" Target="https://arxiv.org/search/cs?searchtype=author&amp;query=Chowdhury%2C+A" TargetMode="External"/><Relationship Id="rId14" Type="http://schemas.openxmlformats.org/officeDocument/2006/relationships/hyperlink" Target="https://ieeexplore.ieee.org/author/37088688653" TargetMode="Externa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Xiong%2C+C" TargetMode="External"/><Relationship Id="rId3" Type="http://schemas.openxmlformats.org/officeDocument/2006/relationships/hyperlink" Target="https://arxiv.org/search/cs?searchtype=author&amp;query=Rajani%2C+N+F" TargetMode="External"/><Relationship Id="rId7" Type="http://schemas.openxmlformats.org/officeDocument/2006/relationships/hyperlink" Target="https://arxiv.org/search/cs?searchtype=author&amp;query=Socher%2C+R" TargetMode="External"/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search/cs?searchtype=author&amp;query=Niu%2C+T" TargetMode="External"/><Relationship Id="rId5" Type="http://schemas.openxmlformats.org/officeDocument/2006/relationships/hyperlink" Target="https://arxiv.org/search/cs?searchtype=author&amp;query=Yin%2C+W" TargetMode="External"/><Relationship Id="rId4" Type="http://schemas.openxmlformats.org/officeDocument/2006/relationships/hyperlink" Target="https://arxiv.org/search/cs?searchtype=author&amp;query=Krause%2C+B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itn.hms.harvard.edu/uncategorized/2020/fairness-machine-learning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settings-gears-options-transmission-481826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80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MAIML: Model-Agnostic Interpretable 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2514600"/>
            <a:ext cx="8534400" cy="797560"/>
          </a:xfrm>
        </p:spPr>
        <p:txBody>
          <a:bodyPr/>
          <a:lstStyle/>
          <a:p>
            <a:r>
              <a:rPr lang="en-US"/>
              <a:t>2021-117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15FDDB-776C-452A-829A-E29DFB36B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57" y="3484566"/>
            <a:ext cx="2544762" cy="25447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266AA0-2EDC-4864-ABC4-DF23FA07B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5" y="2333930"/>
            <a:ext cx="4143721" cy="41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18113600 | Perera g.y.n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627" y="3719801"/>
            <a:ext cx="10363200" cy="384113"/>
          </a:xfrm>
        </p:spPr>
        <p:txBody>
          <a:bodyPr>
            <a:normAutofit lnSpcReduction="10000"/>
          </a:bodyPr>
          <a:lstStyle/>
          <a:p>
            <a:r>
              <a:rPr lang="en-US"/>
              <a:t>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90C5F-42CE-4173-96C2-EC9D278F4E82}"/>
              </a:ext>
            </a:extLst>
          </p:cNvPr>
          <p:cNvSpPr txBox="1"/>
          <p:nvPr/>
        </p:nvSpPr>
        <p:spPr>
          <a:xfrm>
            <a:off x="2667000" y="6477000"/>
            <a:ext cx="5715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pic>
        <p:nvPicPr>
          <p:cNvPr id="4" name="Picture 3" descr="A person wearing glasses&#10;&#10;Description automatically generated">
            <a:extLst>
              <a:ext uri="{FF2B5EF4-FFF2-40B4-BE49-F238E27FC236}">
                <a16:creationId xmlns:a16="http://schemas.microsoft.com/office/drawing/2014/main" id="{C55A2C18-DDE1-4712-90B0-DEF40D519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040" y="0"/>
            <a:ext cx="23009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446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Step 2 : creating dissimilarity measure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626E451-76C6-4583-AE8C-ACC61A88330B}"/>
              </a:ext>
            </a:extLst>
          </p:cNvPr>
          <p:cNvSpPr txBox="1">
            <a:spLocks/>
          </p:cNvSpPr>
          <p:nvPr/>
        </p:nvSpPr>
        <p:spPr>
          <a:xfrm>
            <a:off x="302684" y="1414021"/>
            <a:ext cx="10970454" cy="49962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>
                <a:solidFill>
                  <a:schemeClr val="tx1"/>
                </a:solidFill>
              </a:rPr>
              <a:t>Implementation of Dissimilarity Measure and test for two data points</a:t>
            </a:r>
            <a:endParaRPr lang="en-US" sz="2800" b="1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E4241-3C99-46C5-AE0D-94C87AA22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6" b="3585"/>
          <a:stretch/>
        </p:blipFill>
        <p:spPr>
          <a:xfrm>
            <a:off x="580436" y="2729577"/>
            <a:ext cx="3746467" cy="25438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A37DF-F4C9-4338-A9EB-F07633CE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834" y="2118624"/>
            <a:ext cx="6819066" cy="37657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2930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421556" y="213936"/>
            <a:ext cx="11684000" cy="75908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600" b="0">
                <a:solidFill>
                  <a:schemeClr val="bg1"/>
                </a:solidFill>
              </a:rPr>
              <a:t>Step 2 : creating dissimilarity measure and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DC27C-E0B7-46B3-8433-B3D34687F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" t="51424" r="66286" b="-1424"/>
          <a:stretch/>
        </p:blipFill>
        <p:spPr>
          <a:xfrm>
            <a:off x="7331064" y="1297523"/>
            <a:ext cx="2325000" cy="21558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0D2E01-034E-4D13-832A-692A3018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2"/>
          <a:stretch/>
        </p:blipFill>
        <p:spPr>
          <a:xfrm>
            <a:off x="156380" y="1099220"/>
            <a:ext cx="7122443" cy="28898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A04EC2-2EA4-4B2A-AC53-A36488DB3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47" y="3972151"/>
            <a:ext cx="4701699" cy="2354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4563B-FE63-42FD-B7F8-FC711D822B58}"/>
              </a:ext>
            </a:extLst>
          </p:cNvPr>
          <p:cNvSpPr txBox="1"/>
          <p:nvPr/>
        </p:nvSpPr>
        <p:spPr>
          <a:xfrm>
            <a:off x="4024572" y="5475336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Then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CB5CA-8D05-4F89-9C88-880E2F1AC183}"/>
              </a:ext>
            </a:extLst>
          </p:cNvPr>
          <p:cNvSpPr txBox="1"/>
          <p:nvPr/>
        </p:nvSpPr>
        <p:spPr>
          <a:xfrm>
            <a:off x="537038" y="4596937"/>
            <a:ext cx="267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Get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Sorted Distance List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33E130-AB1A-4B41-BE33-DD1B9F465029}"/>
              </a:ext>
            </a:extLst>
          </p:cNvPr>
          <p:cNvCxnSpPr>
            <a:cxnSpLocks/>
          </p:cNvCxnSpPr>
          <p:nvPr/>
        </p:nvCxnSpPr>
        <p:spPr>
          <a:xfrm flipV="1">
            <a:off x="2496312" y="3989092"/>
            <a:ext cx="210312" cy="60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7F70C-47BC-4B5F-9794-A23F2053E370}"/>
              </a:ext>
            </a:extLst>
          </p:cNvPr>
          <p:cNvCxnSpPr>
            <a:cxnSpLocks/>
          </p:cNvCxnSpPr>
          <p:nvPr/>
        </p:nvCxnSpPr>
        <p:spPr>
          <a:xfrm>
            <a:off x="6263556" y="5641580"/>
            <a:ext cx="70287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421556" y="213935"/>
            <a:ext cx="11684000" cy="737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Step 3 : Accuracy testing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0762D8-3DCC-475A-AE91-BD2DF240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7" y="1625980"/>
            <a:ext cx="7708311" cy="32727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88CF2-3789-4D7E-BF36-1ABF64878395}"/>
              </a:ext>
            </a:extLst>
          </p:cNvPr>
          <p:cNvSpPr txBox="1"/>
          <p:nvPr/>
        </p:nvSpPr>
        <p:spPr>
          <a:xfrm>
            <a:off x="4773168" y="5444789"/>
            <a:ext cx="676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Compare the Accuracy with Basic K-NN Algorithm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71EC9C-7D8A-480B-84B4-C8601A72BC93}"/>
              </a:ext>
            </a:extLst>
          </p:cNvPr>
          <p:cNvCxnSpPr>
            <a:cxnSpLocks/>
          </p:cNvCxnSpPr>
          <p:nvPr/>
        </p:nvCxnSpPr>
        <p:spPr>
          <a:xfrm flipH="1" flipV="1">
            <a:off x="5440596" y="4630973"/>
            <a:ext cx="655404" cy="813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6647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421556" y="213935"/>
            <a:ext cx="11684000" cy="737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Step 3 : Best k value defining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88CF2-3789-4D7E-BF36-1ABF64878395}"/>
              </a:ext>
            </a:extLst>
          </p:cNvPr>
          <p:cNvSpPr txBox="1"/>
          <p:nvPr/>
        </p:nvSpPr>
        <p:spPr>
          <a:xfrm>
            <a:off x="1225296" y="4974703"/>
            <a:ext cx="6764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Best K-Value is Obtained </a:t>
            </a: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	via a Graph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71EC9C-7D8A-480B-84B4-C8601A72BC93}"/>
              </a:ext>
            </a:extLst>
          </p:cNvPr>
          <p:cNvCxnSpPr>
            <a:cxnSpLocks/>
          </p:cNvCxnSpPr>
          <p:nvPr/>
        </p:nvCxnSpPr>
        <p:spPr>
          <a:xfrm flipV="1">
            <a:off x="4764024" y="5205535"/>
            <a:ext cx="200664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EF37EF0-3DC4-43F5-8332-F5CEE84C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30" y="1224691"/>
            <a:ext cx="6063448" cy="27736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ED5017C-216C-4B42-B4EE-2C24374FF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67" y="2587752"/>
            <a:ext cx="4925103" cy="35085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03364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421556" y="213935"/>
            <a:ext cx="11684000" cy="737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Step 4 : extract explanations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88CF2-3789-4D7E-BF36-1ABF64878395}"/>
              </a:ext>
            </a:extLst>
          </p:cNvPr>
          <p:cNvSpPr txBox="1"/>
          <p:nvPr/>
        </p:nvSpPr>
        <p:spPr>
          <a:xfrm>
            <a:off x="7063740" y="1872675"/>
            <a:ext cx="409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Extracted Explanation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71EC9C-7D8A-480B-84B4-C8601A72BC93}"/>
              </a:ext>
            </a:extLst>
          </p:cNvPr>
          <p:cNvCxnSpPr>
            <a:cxnSpLocks/>
          </p:cNvCxnSpPr>
          <p:nvPr/>
        </p:nvCxnSpPr>
        <p:spPr>
          <a:xfrm>
            <a:off x="6172200" y="1872675"/>
            <a:ext cx="1783080" cy="994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AC29A4A-0F7D-436B-97CD-4EBECB0B6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0"/>
          <a:stretch/>
        </p:blipFill>
        <p:spPr bwMode="auto">
          <a:xfrm>
            <a:off x="421556" y="1067492"/>
            <a:ext cx="5479584" cy="5269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08C45D34-3CB7-476D-8108-5C58B5CD5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70" y="2983084"/>
            <a:ext cx="5401850" cy="33534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1984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421556" y="213935"/>
            <a:ext cx="11684000" cy="73761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Step 5 : APPLY &amp; TESTING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85D581-440B-4F72-AE9A-DFE422B8F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202148"/>
              </p:ext>
            </p:extLst>
          </p:nvPr>
        </p:nvGraphicFramePr>
        <p:xfrm>
          <a:off x="1737360" y="1688593"/>
          <a:ext cx="8833104" cy="3749039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457547">
                  <a:extLst>
                    <a:ext uri="{9D8B030D-6E8A-4147-A177-3AD203B41FA5}">
                      <a16:colId xmlns:a16="http://schemas.microsoft.com/office/drawing/2014/main" val="1654131505"/>
                    </a:ext>
                  </a:extLst>
                </a:gridCol>
                <a:gridCol w="877591">
                  <a:extLst>
                    <a:ext uri="{9D8B030D-6E8A-4147-A177-3AD203B41FA5}">
                      <a16:colId xmlns:a16="http://schemas.microsoft.com/office/drawing/2014/main" val="2305286924"/>
                    </a:ext>
                  </a:extLst>
                </a:gridCol>
                <a:gridCol w="1183648">
                  <a:extLst>
                    <a:ext uri="{9D8B030D-6E8A-4147-A177-3AD203B41FA5}">
                      <a16:colId xmlns:a16="http://schemas.microsoft.com/office/drawing/2014/main" val="3828848244"/>
                    </a:ext>
                  </a:extLst>
                </a:gridCol>
                <a:gridCol w="1854582">
                  <a:extLst>
                    <a:ext uri="{9D8B030D-6E8A-4147-A177-3AD203B41FA5}">
                      <a16:colId xmlns:a16="http://schemas.microsoft.com/office/drawing/2014/main" val="2779061238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3496013371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1770965203"/>
                    </a:ext>
                  </a:extLst>
                </a:gridCol>
              </a:tblGrid>
              <a:tr h="421814"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</a:rPr>
                        <a:t>Data Set</a:t>
                      </a:r>
                      <a:endParaRPr lang="en-US" sz="1800" b="1">
                        <a:effectLst/>
                        <a:latin typeface="+mj-lt"/>
                        <a:ea typeface="Calibri" panose="020F0502020204030204" pitchFamily="34" charset="0"/>
                        <a:cs typeface="Biome" panose="020B05020402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</a:rPr>
                        <a:t>Model Accuracy</a:t>
                      </a:r>
                      <a:endParaRPr lang="en-US" sz="1800" b="1">
                        <a:effectLst/>
                        <a:latin typeface="+mj-lt"/>
                        <a:ea typeface="Calibri" panose="020F0502020204030204" pitchFamily="34" charset="0"/>
                        <a:cs typeface="Biome" panose="020B05020402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098590"/>
                  </a:ext>
                </a:extLst>
              </a:tr>
              <a:tr h="751259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i="1">
                          <a:effectLst/>
                        </a:rPr>
                        <a:t>Name</a:t>
                      </a:r>
                      <a:endParaRPr lang="en-US" sz="2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>
                          <a:effectLst/>
                        </a:rPr>
                        <a:t>k value</a:t>
                      </a:r>
                      <a:endParaRPr lang="en-US" sz="24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>
                          <a:effectLst/>
                        </a:rPr>
                        <a:t>Attributes</a:t>
                      </a:r>
                      <a:endParaRPr lang="en-US" sz="24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>
                          <a:effectLst/>
                        </a:rPr>
                        <a:t>SHAP based K-NN</a:t>
                      </a:r>
                      <a:endParaRPr lang="en-US" sz="24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>
                          <a:effectLst/>
                        </a:rPr>
                        <a:t>K-NN</a:t>
                      </a:r>
                      <a:endParaRPr lang="en-US" sz="24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1">
                          <a:effectLst/>
                        </a:rPr>
                        <a:t>SVM</a:t>
                      </a:r>
                      <a:endParaRPr lang="en-US" sz="24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4417541"/>
                  </a:ext>
                </a:extLst>
              </a:tr>
              <a:tr h="42181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Breast Cancer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0.96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0.95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0.96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4838084"/>
                  </a:ext>
                </a:extLst>
              </a:tr>
              <a:tr h="42181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Ionosphere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0.90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0.90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8214975"/>
                  </a:ext>
                </a:extLst>
              </a:tr>
              <a:tr h="466896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Connectionist Bench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0.75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952297"/>
                  </a:ext>
                </a:extLst>
              </a:tr>
              <a:tr h="42181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Ozone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73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0.94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0.93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0.94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4248619"/>
                  </a:ext>
                </a:extLst>
              </a:tr>
              <a:tr h="42181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LSTV Voice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309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0.78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0.75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0599643"/>
                  </a:ext>
                </a:extLst>
              </a:tr>
              <a:tr h="42181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Madelon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3502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4051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b="0">
                <a:solidFill>
                  <a:schemeClr val="bg1"/>
                </a:solidFill>
              </a:rPr>
              <a:t>What’s Next ???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BA2B79A-64F2-4AD2-B243-5F477A67B562}"/>
              </a:ext>
            </a:extLst>
          </p:cNvPr>
          <p:cNvSpPr txBox="1">
            <a:spLocks/>
          </p:cNvSpPr>
          <p:nvPr/>
        </p:nvSpPr>
        <p:spPr>
          <a:xfrm>
            <a:off x="1354558" y="2928534"/>
            <a:ext cx="10837442" cy="286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>
                <a:solidFill>
                  <a:schemeClr val="tx1"/>
                </a:solidFill>
              </a:rPr>
              <a:t>Implement the Library for SHAP based </a:t>
            </a:r>
          </a:p>
          <a:p>
            <a:pPr algn="just"/>
            <a:r>
              <a:rPr lang="en-US" sz="2800">
                <a:solidFill>
                  <a:schemeClr val="tx1"/>
                </a:solidFill>
              </a:rPr>
              <a:t>K-NN Algorithm using created functions</a:t>
            </a:r>
          </a:p>
          <a:p>
            <a:pPr algn="just"/>
            <a:endParaRPr lang="en-US" sz="2800">
              <a:solidFill>
                <a:schemeClr val="tx1"/>
              </a:solidFill>
            </a:endParaRPr>
          </a:p>
          <a:p>
            <a:pPr algn="just"/>
            <a:r>
              <a:rPr lang="en-US" sz="2800">
                <a:solidFill>
                  <a:schemeClr val="tx1"/>
                </a:solidFill>
              </a:rPr>
              <a:t>Optimize the Mechanisms Used in Implementation</a:t>
            </a:r>
          </a:p>
          <a:p>
            <a:pPr algn="just"/>
            <a:endParaRPr lang="en-US" sz="2800">
              <a:solidFill>
                <a:schemeClr val="tx1"/>
              </a:solidFill>
            </a:endParaRPr>
          </a:p>
          <a:p>
            <a:pPr algn="just"/>
            <a:endParaRPr lang="en-US" sz="2800">
              <a:solidFill>
                <a:schemeClr val="tx1"/>
              </a:solidFill>
            </a:endParaRPr>
          </a:p>
          <a:p>
            <a:pPr algn="just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6DA3DB-8861-4828-A9B0-10147E79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3622">
            <a:off x="7554147" y="1067471"/>
            <a:ext cx="3800475" cy="3152775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6" name="Graphic 15" descr="Direction with solid fill">
            <a:extLst>
              <a:ext uri="{FF2B5EF4-FFF2-40B4-BE49-F238E27FC236}">
                <a16:creationId xmlns:a16="http://schemas.microsoft.com/office/drawing/2014/main" id="{35F57C0F-21E2-42AA-B774-2BC6C9A44C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46" y="2284086"/>
            <a:ext cx="368916" cy="368916"/>
          </a:xfrm>
          <a:prstGeom prst="rect">
            <a:avLst/>
          </a:prstGeom>
        </p:spPr>
      </p:pic>
      <p:pic>
        <p:nvPicPr>
          <p:cNvPr id="17" name="Graphic 16" descr="Direction with solid fill">
            <a:extLst>
              <a:ext uri="{FF2B5EF4-FFF2-40B4-BE49-F238E27FC236}">
                <a16:creationId xmlns:a16="http://schemas.microsoft.com/office/drawing/2014/main" id="{B38D8E4F-8494-4EEB-A212-D903345CD3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46" y="3845227"/>
            <a:ext cx="368916" cy="3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52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002-88C4-4932-9D93-6595A351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latin typeface="Adobe Devanagari"/>
              </a:rPr>
              <a:t>TECHNOLOGIES, TECHNIQUES &amp; ALGORITHMS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73E45C8-AA31-419C-9580-4ACC62D8F7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228539"/>
              </p:ext>
            </p:extLst>
          </p:nvPr>
        </p:nvGraphicFramePr>
        <p:xfrm>
          <a:off x="741829" y="1255059"/>
          <a:ext cx="10809942" cy="4688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B249AF2-14A4-418F-B41E-4331C16CEB25}"/>
              </a:ext>
            </a:extLst>
          </p:cNvPr>
          <p:cNvSpPr txBox="1"/>
          <p:nvPr/>
        </p:nvSpPr>
        <p:spPr>
          <a:xfrm>
            <a:off x="2705878" y="6452513"/>
            <a:ext cx="522514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</p:spTree>
    <p:extLst>
      <p:ext uri="{BB962C8B-B14F-4D97-AF65-F5344CB8AC3E}">
        <p14:creationId xmlns:p14="http://schemas.microsoft.com/office/powerpoint/2010/main" val="36971713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C33F-A574-44D8-9FA5-6DE67E80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Supportive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E7827-D024-4959-9524-FC7485E38B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60637" y="4188975"/>
            <a:ext cx="4450702" cy="122231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Commercialization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Budget (if any)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95194-CAD1-4CFC-AFB5-59DEB233125D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26531296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A3A-0F8D-4A9F-A611-5F60BF9B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56327"/>
            <a:ext cx="11684000" cy="96394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SYSTEM, PERSONNEL &amp; SOFTWARE SPECIFICATION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F48349-5A01-457F-B7BC-6A357E2A8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6244"/>
            <a:ext cx="11684000" cy="4878355"/>
          </a:xfrm>
        </p:spPr>
        <p:txBody>
          <a:bodyPr/>
          <a:lstStyle/>
          <a:p>
            <a:r>
              <a:rPr lang="en-US"/>
              <a:t>Software Specification Requirements</a:t>
            </a:r>
          </a:p>
          <a:p>
            <a:pPr lvl="1"/>
            <a:r>
              <a:rPr lang="en-US"/>
              <a:t>PyCharm</a:t>
            </a:r>
          </a:p>
          <a:p>
            <a:pPr lvl="1"/>
            <a:r>
              <a:rPr lang="en-US"/>
              <a:t>Jupiter Notebook</a:t>
            </a:r>
          </a:p>
          <a:p>
            <a:pPr lvl="1"/>
            <a:r>
              <a:rPr lang="en-US"/>
              <a:t>Visual Studio Code</a:t>
            </a:r>
          </a:p>
          <a:p>
            <a:pPr lvl="1"/>
            <a:r>
              <a:rPr lang="en-US"/>
              <a:t>GitLab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300D5-1FA2-477F-8401-CA11C8EDE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94102" y="1318330"/>
            <a:ext cx="1483568" cy="1483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92A20-77A4-4BC3-B441-556B924071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00121" y="3504198"/>
            <a:ext cx="1483568" cy="1483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675851-7333-4232-B88E-D024329159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31228" y="2558647"/>
            <a:ext cx="2239475" cy="20300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E8EFDB-D566-45BC-9A9F-3C60563AB403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6C9E45D-095D-4868-AF37-F6AAC57403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88" y="4833200"/>
            <a:ext cx="1497694" cy="17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7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93A3-3944-49D1-9EF3-034BA795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E5CD-E0FE-47D2-8062-44F808EC94E6}"/>
              </a:ext>
            </a:extLst>
          </p:cNvPr>
          <p:cNvSpPr txBox="1"/>
          <p:nvPr/>
        </p:nvSpPr>
        <p:spPr>
          <a:xfrm>
            <a:off x="2667000" y="6477000"/>
            <a:ext cx="58674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3223205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A3A-0F8D-4A9F-A611-5F60BF9B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56327"/>
            <a:ext cx="11684000" cy="96394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NON-FUNCTIONAL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F48349-5A01-457F-B7BC-6A357E2A8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9344"/>
            <a:ext cx="11684000" cy="4715255"/>
          </a:xfrm>
        </p:spPr>
        <p:txBody>
          <a:bodyPr/>
          <a:lstStyle/>
          <a:p>
            <a:r>
              <a:rPr lang="en-US"/>
              <a:t>Basic Understanding of how to use machine learning models in python</a:t>
            </a:r>
          </a:p>
          <a:p>
            <a:r>
              <a:rPr lang="en-US"/>
              <a:t>Keras APIs / Sklearn should be understandable</a:t>
            </a:r>
          </a:p>
          <a:p>
            <a:r>
              <a:rPr lang="en-US"/>
              <a:t>Response Time</a:t>
            </a:r>
          </a:p>
          <a:p>
            <a:r>
              <a:rPr lang="en-US"/>
              <a:t>Extra features can be added without damaging the main functions </a:t>
            </a: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8EFDB-D566-45BC-9A9F-3C60563AB403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811680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684000" cy="51816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>
                <a:cs typeface="Times New Roman"/>
              </a:rPr>
              <a:t>[1] ToonCaldersandIndr˙eŽliobait˙e.2013. Why Unbiased Computational Processes CanLeadtoDiscriminativeDecisionProcedures.SpringerBerlinHeidelberg,Berlin, Heidelberg,43–57. https://doi.org/10.1007/978-3-642-30487-3_3 </a:t>
            </a:r>
            <a:endParaRPr lang="en-US" sz="1400">
              <a:ea typeface="Cambri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[2] R.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Zemel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Y. Wu, K.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Swersky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T.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Pitassi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 and C.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Dwork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"Learning fair representations", </a:t>
            </a:r>
            <a:r>
              <a:rPr lang="en-US" sz="1400" b="0" i="1">
                <a:solidFill>
                  <a:srgbClr val="333333"/>
                </a:solidFill>
                <a:effectLst/>
                <a:cs typeface="Times New Roman"/>
              </a:rPr>
              <a:t>International Conference on Machine Learning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pp. 325-333, 2013.</a:t>
            </a:r>
            <a:endParaRPr lang="en-US" sz="1400" b="0" i="0">
              <a:solidFill>
                <a:srgbClr val="333333"/>
              </a:solidFill>
              <a:effectLst/>
              <a:ea typeface="Cambri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>
                <a:solidFill>
                  <a:srgbClr val="333333"/>
                </a:solidFill>
                <a:cs typeface="Times New Roman"/>
              </a:rPr>
              <a:t>[3] 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M. Hardt, E. Price and N.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Srebro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"Equality of Opportunity in Supervised Learning", </a:t>
            </a:r>
            <a:r>
              <a:rPr lang="en-US" sz="1400" b="0" i="1">
                <a:solidFill>
                  <a:srgbClr val="333333"/>
                </a:solidFill>
                <a:effectLst/>
                <a:cs typeface="Times New Roman"/>
              </a:rPr>
              <a:t>Advances in Neural Information Processing Systems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pp. 3315-3323, 2016.</a:t>
            </a:r>
            <a:endParaRPr lang="en-US" sz="1400" b="0" i="0">
              <a:solidFill>
                <a:srgbClr val="333333"/>
              </a:solidFill>
              <a:effectLst/>
              <a:ea typeface="Cambri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[4] F.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Kamiran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A. Karim and X. Zhang, "Decision theory for discrimination-aware classification", </a:t>
            </a:r>
            <a:r>
              <a:rPr lang="en-US" sz="1400" b="0" i="1">
                <a:solidFill>
                  <a:srgbClr val="333333"/>
                </a:solidFill>
                <a:effectLst/>
                <a:cs typeface="Times New Roman"/>
              </a:rPr>
              <a:t>IEEE 12th International Conference on Data Mining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pp. 924-929, 2012.</a:t>
            </a:r>
            <a:endParaRPr lang="en-US" sz="1400" b="0" i="0">
              <a:solidFill>
                <a:srgbClr val="333333"/>
              </a:solidFill>
              <a:effectLst/>
              <a:ea typeface="Cambri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[5] M. Joseph, M. Kearns, J. Morgenstern, S. Neel and A. Roth, "Rawlsian Fairness for Machine Learning", </a:t>
            </a:r>
            <a:r>
              <a:rPr lang="en-US" sz="1400" b="0" i="1" err="1">
                <a:solidFill>
                  <a:srgbClr val="333333"/>
                </a:solidFill>
                <a:effectLst/>
                <a:cs typeface="Times New Roman"/>
              </a:rPr>
              <a:t>arXiv</a:t>
            </a:r>
            <a:r>
              <a:rPr lang="en-US" sz="1400" b="0" i="1">
                <a:solidFill>
                  <a:srgbClr val="333333"/>
                </a:solidFill>
                <a:effectLst/>
                <a:cs typeface="Times New Roman"/>
              </a:rPr>
              <a:t> </a:t>
            </a:r>
            <a:r>
              <a:rPr lang="en-US" sz="1400" b="0" i="1" err="1">
                <a:solidFill>
                  <a:srgbClr val="333333"/>
                </a:solidFill>
                <a:effectLst/>
                <a:cs typeface="Times New Roman"/>
              </a:rPr>
              <a:t>Prepr</a:t>
            </a:r>
            <a:r>
              <a:rPr lang="en-US" sz="1400" b="0" i="1">
                <a:solidFill>
                  <a:srgbClr val="333333"/>
                </a:solidFill>
                <a:effectLst/>
                <a:cs typeface="Times New Roman"/>
              </a:rPr>
              <a:t>. arXiv1610.09559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vol. 1, no. 2, pp. 1-26, 2016.</a:t>
            </a:r>
            <a:endParaRPr lang="en-US" sz="1400" b="0" i="0">
              <a:solidFill>
                <a:srgbClr val="333333"/>
              </a:solidFill>
              <a:effectLst/>
              <a:ea typeface="Cambri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[6] A. Stevens, P.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Deruyck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Z. V.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Veldhoven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 and J.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Vanthienen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"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Explainability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 and Fairness in Machine Learning: Improve Fair End-to-end Lending for Kiva," </a:t>
            </a:r>
            <a:r>
              <a:rPr lang="en-US" sz="1400" b="0" i="1">
                <a:solidFill>
                  <a:srgbClr val="333333"/>
                </a:solidFill>
                <a:effectLst/>
                <a:cs typeface="Times New Roman"/>
              </a:rPr>
              <a:t>2020 IEEE Symposium Series on Computational Intelligence (SSCI)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, Canberra, ACT, Australia, 2020, pp. 1241-1248, </a:t>
            </a:r>
            <a:r>
              <a:rPr lang="en-US" sz="1400" b="0" i="0" err="1">
                <a:solidFill>
                  <a:srgbClr val="333333"/>
                </a:solidFill>
                <a:effectLst/>
                <a:cs typeface="Times New Roman"/>
              </a:rPr>
              <a:t>doi</a:t>
            </a:r>
            <a:r>
              <a:rPr lang="en-US" sz="1400" b="0" i="0">
                <a:solidFill>
                  <a:srgbClr val="333333"/>
                </a:solidFill>
                <a:effectLst/>
                <a:cs typeface="Times New Roman"/>
              </a:rPr>
              <a:t>: 10.1109/SSCI47803.2020.9308371.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/>
              <a:t>[7]  Leo </a:t>
            </a:r>
            <a:r>
              <a:rPr lang="en-US" sz="1400" err="1"/>
              <a:t>Breiman</a:t>
            </a:r>
            <a:r>
              <a:rPr lang="en-US" sz="1400"/>
              <a:t> "Random Forest" 2001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/>
              <a:t>[8]  </a:t>
            </a:r>
            <a:r>
              <a:rPr lang="en-US" sz="1400" err="1"/>
              <a:t>Tianqui</a:t>
            </a:r>
            <a:r>
              <a:rPr lang="en-US" sz="1400"/>
              <a:t> Chen, Carlos </a:t>
            </a:r>
            <a:r>
              <a:rPr lang="en-US" sz="1400" err="1"/>
              <a:t>Guestrin</a:t>
            </a:r>
            <a:r>
              <a:rPr lang="en-US" sz="1400"/>
              <a:t>. "</a:t>
            </a:r>
            <a:r>
              <a:rPr lang="en-US" sz="1400" err="1"/>
              <a:t>XGBoost</a:t>
            </a:r>
            <a:r>
              <a:rPr lang="en-US" sz="1400"/>
              <a:t>: A Scalable Tree Boosting System". 2016</a:t>
            </a:r>
            <a:endParaRPr lang="en-US" sz="1400">
              <a:ea typeface="Cambri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/>
              <a:t>[9]  </a:t>
            </a:r>
            <a:r>
              <a:rPr lang="en-US" sz="1400">
                <a:ea typeface="+mn-lt"/>
                <a:cs typeface="+mn-lt"/>
              </a:rPr>
              <a:t>Linda Wang, Zhong </a:t>
            </a:r>
            <a:r>
              <a:rPr lang="en-US" sz="1400" err="1">
                <a:ea typeface="+mn-lt"/>
                <a:cs typeface="+mn-lt"/>
              </a:rPr>
              <a:t>Qiu</a:t>
            </a:r>
            <a:r>
              <a:rPr lang="en-US" sz="1400">
                <a:ea typeface="+mn-lt"/>
                <a:cs typeface="+mn-lt"/>
              </a:rPr>
              <a:t> Lin, and Alexander Wong. "COVID-Net: A Tailored Deep Convolutional Neural Network Design for Detection of COVID-19 Cases from Chest X-Ray Images" (2020)</a:t>
            </a:r>
            <a:endParaRPr lang="en-US" sz="1400"/>
          </a:p>
          <a:p>
            <a:pPr marL="0" indent="0">
              <a:lnSpc>
                <a:spcPct val="120000"/>
              </a:lnSpc>
              <a:buNone/>
            </a:pPr>
            <a:r>
              <a:rPr lang="en-US" sz="1400"/>
              <a:t>[10]  </a:t>
            </a:r>
            <a:r>
              <a:rPr lang="en-US" sz="1400" err="1">
                <a:ea typeface="+mn-lt"/>
                <a:cs typeface="+mn-lt"/>
              </a:rPr>
              <a:t>Amitojdeep</a:t>
            </a:r>
            <a:r>
              <a:rPr lang="en-US" sz="1400">
                <a:ea typeface="+mn-lt"/>
                <a:cs typeface="+mn-lt"/>
              </a:rPr>
              <a:t> Singh, </a:t>
            </a:r>
            <a:r>
              <a:rPr lang="en-US" sz="1400" err="1">
                <a:ea typeface="+mn-lt"/>
                <a:cs typeface="+mn-lt"/>
              </a:rPr>
              <a:t>Sourya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Sengupta,and</a:t>
            </a:r>
            <a:r>
              <a:rPr lang="en-US" sz="1400">
                <a:ea typeface="+mn-lt"/>
                <a:cs typeface="+mn-lt"/>
              </a:rPr>
              <a:t> Vasudevan </a:t>
            </a:r>
            <a:r>
              <a:rPr lang="en-US" sz="1400" err="1">
                <a:ea typeface="+mn-lt"/>
                <a:cs typeface="+mn-lt"/>
              </a:rPr>
              <a:t>Lakshminarayanan</a:t>
            </a:r>
            <a:r>
              <a:rPr lang="en-US" sz="1400">
                <a:ea typeface="+mn-lt"/>
                <a:cs typeface="+mn-lt"/>
              </a:rPr>
              <a:t> "Explainable deep learning models in medical image analysis" (2020)</a:t>
            </a:r>
            <a:endParaRPr lang="en-US" sz="1400"/>
          </a:p>
          <a:p>
            <a:pPr marL="0" indent="0">
              <a:lnSpc>
                <a:spcPct val="120000"/>
              </a:lnSpc>
              <a:buNone/>
            </a:pPr>
            <a:r>
              <a:rPr lang="en-US" sz="1400"/>
              <a:t>[11]  </a:t>
            </a:r>
            <a:r>
              <a:rPr lang="en-US" sz="1400">
                <a:ea typeface="+mn-lt"/>
                <a:cs typeface="+mn-lt"/>
              </a:rPr>
              <a:t>Molnar, Christoph. "Interpretable machine learning. A Guide for Making Black Box Models Explainable", 2019. </a:t>
            </a:r>
            <a:r>
              <a:rPr lang="en-US" sz="140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https://christophm.github.io/interpretable-ml-book/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/>
          </a:p>
          <a:p>
            <a:pPr marL="0" indent="0">
              <a:buNone/>
            </a:pPr>
            <a:endParaRPr lang="en-US" sz="1400" b="0" i="0">
              <a:solidFill>
                <a:srgbClr val="333333"/>
              </a:solidFill>
              <a:effectLst/>
              <a:ea typeface="Cambria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CFE3B-00A9-4229-9028-3FE3C9A7ADA7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17491622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REFERENCES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>
                <a:latin typeface="Consolas"/>
                <a:ea typeface="+mn-lt"/>
                <a:cs typeface="+mn-lt"/>
              </a:rPr>
              <a:t>[12]</a:t>
            </a:r>
            <a:r>
              <a:rPr lang="en-US" sz="1400">
                <a:ea typeface="+mn-lt"/>
                <a:cs typeface="+mn-lt"/>
              </a:rPr>
              <a:t>A. </a:t>
            </a:r>
            <a:r>
              <a:rPr lang="en-US" sz="1400" err="1">
                <a:ea typeface="+mn-lt"/>
                <a:cs typeface="+mn-lt"/>
              </a:rPr>
              <a:t>Adadi</a:t>
            </a:r>
            <a:r>
              <a:rPr lang="en-US" sz="1400">
                <a:ea typeface="+mn-lt"/>
                <a:cs typeface="+mn-lt"/>
              </a:rPr>
              <a:t> and M. </a:t>
            </a:r>
            <a:r>
              <a:rPr lang="en-US" sz="1400" err="1">
                <a:ea typeface="+mn-lt"/>
                <a:cs typeface="+mn-lt"/>
              </a:rPr>
              <a:t>Berrada</a:t>
            </a:r>
            <a:r>
              <a:rPr lang="en-US" sz="1400">
                <a:ea typeface="+mn-lt"/>
                <a:cs typeface="+mn-lt"/>
              </a:rPr>
              <a:t>, "Peeking Inside the Black-Box: A Survey on Explainable Artificial Intelligence (XAI)," in </a:t>
            </a:r>
            <a:r>
              <a:rPr lang="en-US" sz="1400" i="1">
                <a:ea typeface="+mn-lt"/>
                <a:cs typeface="+mn-lt"/>
              </a:rPr>
              <a:t>IEEE Access</a:t>
            </a:r>
            <a:r>
              <a:rPr lang="en-US" sz="1400">
                <a:ea typeface="+mn-lt"/>
                <a:cs typeface="+mn-lt"/>
              </a:rPr>
              <a:t>, vol. 6, pp. 52138-52160, 2018,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 10.1109/ACCESS.2018.2870052. </a:t>
            </a:r>
            <a:endParaRPr lang="en-US" sz="140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ea typeface="+mn-lt"/>
                <a:cs typeface="+mn-lt"/>
              </a:rPr>
              <a:t>[13]  </a:t>
            </a:r>
            <a:r>
              <a:rPr lang="en-US" sz="1400" err="1">
                <a:ea typeface="+mn-lt"/>
                <a:cs typeface="+mn-lt"/>
              </a:rPr>
              <a:t>Mothilal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Ramaravind</a:t>
            </a:r>
            <a:r>
              <a:rPr lang="en-US" sz="1400">
                <a:ea typeface="+mn-lt"/>
                <a:cs typeface="+mn-lt"/>
              </a:rPr>
              <a:t> K., Amit Sharma, and </a:t>
            </a:r>
            <a:r>
              <a:rPr lang="en-US" sz="1400" err="1">
                <a:ea typeface="+mn-lt"/>
                <a:cs typeface="+mn-lt"/>
              </a:rPr>
              <a:t>Chenhao</a:t>
            </a:r>
            <a:r>
              <a:rPr lang="en-US" sz="1400">
                <a:ea typeface="+mn-lt"/>
                <a:cs typeface="+mn-lt"/>
              </a:rPr>
              <a:t> Tan. "Explaining machine learning classifiers through diverse counterfactual explanations." Proceedings of the 2020 Conference on Fairness, Accountability, and Transparency. 2020</a:t>
            </a:r>
            <a:endParaRPr lang="en-US" sz="1400"/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latin typeface="Consolas"/>
              </a:rPr>
              <a:t>[14]</a:t>
            </a:r>
            <a:r>
              <a:rPr lang="en-US" sz="1400">
                <a:ea typeface="+mn-lt"/>
                <a:cs typeface="+mn-lt"/>
              </a:rPr>
              <a:t>Ribeiro, Marco Tulio, Sameer Singh, and Carlos </a:t>
            </a:r>
            <a:r>
              <a:rPr lang="en-US" sz="1400" err="1">
                <a:ea typeface="+mn-lt"/>
                <a:cs typeface="+mn-lt"/>
              </a:rPr>
              <a:t>Guestrin</a:t>
            </a:r>
            <a:r>
              <a:rPr lang="en-US" sz="1400">
                <a:ea typeface="+mn-lt"/>
                <a:cs typeface="+mn-lt"/>
              </a:rPr>
              <a:t>. "Why should I trust you?: Explaining the predictions of any classifier." Proceedings of the 22nd ACM SIGKDD international conference on knowledge discovery and data mining. ACM (2016)</a:t>
            </a:r>
            <a:endParaRPr lang="en-US" sz="1400">
              <a:latin typeface="Consolas"/>
            </a:endParaRPr>
          </a:p>
          <a:p>
            <a:pPr marL="0" indent="0">
              <a:buNone/>
            </a:pPr>
            <a:r>
              <a:rPr lang="en-US" sz="1400"/>
              <a:t>[15] </a:t>
            </a:r>
            <a:r>
              <a:rPr lang="en-US" sz="1400" u="sng">
                <a:ea typeface="+mn-lt"/>
                <a:cs typeface="+mn-lt"/>
                <a:hlinkClick r:id="rId2"/>
              </a:rPr>
              <a:t>Yu-Huan Wu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>
                <a:ea typeface="+mn-lt"/>
                <a:cs typeface="+mn-lt"/>
                <a:hlinkClick r:id="rId3"/>
              </a:rPr>
              <a:t>Shang-Hua Gao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 err="1">
                <a:ea typeface="+mn-lt"/>
                <a:cs typeface="+mn-lt"/>
                <a:hlinkClick r:id="rId4"/>
              </a:rPr>
              <a:t>Jie</a:t>
            </a:r>
            <a:r>
              <a:rPr lang="en-US" sz="1400">
                <a:ea typeface="+mn-lt"/>
                <a:cs typeface="+mn-lt"/>
                <a:hlinkClick r:id="rId4"/>
              </a:rPr>
              <a:t> Mei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>
                <a:ea typeface="+mn-lt"/>
                <a:cs typeface="+mn-lt"/>
                <a:hlinkClick r:id="rId5"/>
              </a:rPr>
              <a:t>Jun Xu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>
                <a:ea typeface="+mn-lt"/>
                <a:cs typeface="+mn-lt"/>
                <a:hlinkClick r:id="rId6"/>
              </a:rPr>
              <a:t>Deng-Ping Fan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>
                <a:ea typeface="+mn-lt"/>
                <a:cs typeface="+mn-lt"/>
                <a:hlinkClick r:id="rId7"/>
              </a:rPr>
              <a:t>Rong-Guo Zhang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>
                <a:ea typeface="+mn-lt"/>
                <a:cs typeface="+mn-lt"/>
                <a:hlinkClick r:id="rId8"/>
              </a:rPr>
              <a:t>Ming-Ming Cheng</a:t>
            </a:r>
            <a:r>
              <a:rPr lang="en-US" sz="1400">
                <a:ea typeface="+mn-lt"/>
                <a:cs typeface="+mn-lt"/>
              </a:rPr>
              <a:t> "JCS: An Explainable COVID-19 Diagnosis System by Joint Classification and Segmentation (2021)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[16] </a:t>
            </a:r>
            <a:r>
              <a:rPr lang="en-US" sz="1400" err="1">
                <a:ea typeface="+mn-lt"/>
                <a:cs typeface="+mn-lt"/>
                <a:hlinkClick r:id="rId9"/>
              </a:rPr>
              <a:t>Aritra</a:t>
            </a:r>
            <a:r>
              <a:rPr lang="en-US" sz="1400">
                <a:ea typeface="+mn-lt"/>
                <a:cs typeface="+mn-lt"/>
                <a:hlinkClick r:id="rId9"/>
              </a:rPr>
              <a:t> Chowdhury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>
                <a:ea typeface="+mn-lt"/>
                <a:cs typeface="+mn-lt"/>
                <a:hlinkClick r:id="rId10"/>
              </a:rPr>
              <a:t>Alberto Santamaria-Pang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>
                <a:ea typeface="+mn-lt"/>
                <a:cs typeface="+mn-lt"/>
                <a:hlinkClick r:id="rId11"/>
              </a:rPr>
              <a:t>James R. </a:t>
            </a:r>
            <a:r>
              <a:rPr lang="en-US" sz="1400" err="1">
                <a:ea typeface="+mn-lt"/>
                <a:cs typeface="+mn-lt"/>
                <a:hlinkClick r:id="rId11"/>
              </a:rPr>
              <a:t>Kubricht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>
                <a:ea typeface="+mn-lt"/>
                <a:cs typeface="+mn-lt"/>
                <a:hlinkClick r:id="rId12"/>
              </a:rPr>
              <a:t>Peter Tu</a:t>
            </a:r>
            <a:r>
              <a:rPr lang="en-US" sz="1400">
                <a:ea typeface="+mn-lt"/>
                <a:cs typeface="+mn-lt"/>
              </a:rPr>
              <a:t> “Emergent symbolic language based deep medical image classification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” (2020)</a:t>
            </a:r>
            <a:endParaRPr lang="en-US"/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[17] </a:t>
            </a:r>
            <a:r>
              <a:rPr lang="en-US" sz="1400">
                <a:ea typeface="+mn-lt"/>
                <a:cs typeface="+mn-lt"/>
                <a:hlinkClick r:id="rId13"/>
              </a:rPr>
              <a:t>Narayana </a:t>
            </a:r>
            <a:r>
              <a:rPr lang="en-US" sz="1400" err="1">
                <a:ea typeface="+mn-lt"/>
                <a:cs typeface="+mn-lt"/>
                <a:hlinkClick r:id="rId13"/>
              </a:rPr>
              <a:t>Darapaneni</a:t>
            </a:r>
            <a:r>
              <a:rPr lang="en-US" sz="1400">
                <a:ea typeface="+mn-lt"/>
                <a:cs typeface="+mn-lt"/>
              </a:rPr>
              <a:t>; </a:t>
            </a:r>
            <a:r>
              <a:rPr lang="en-US" sz="1400">
                <a:ea typeface="+mn-lt"/>
                <a:cs typeface="+mn-lt"/>
                <a:hlinkClick r:id="rId14"/>
              </a:rPr>
              <a:t>Tushar Gupta</a:t>
            </a:r>
            <a:r>
              <a:rPr lang="en-US" sz="1400">
                <a:ea typeface="+mn-lt"/>
                <a:cs typeface="+mn-lt"/>
              </a:rPr>
              <a:t>; </a:t>
            </a:r>
            <a:r>
              <a:rPr lang="en-US" sz="1400" err="1">
                <a:ea typeface="+mn-lt"/>
                <a:cs typeface="+mn-lt"/>
                <a:hlinkClick r:id="rId15"/>
              </a:rPr>
              <a:t>Anwesh</a:t>
            </a:r>
            <a:r>
              <a:rPr lang="en-US" sz="1400">
                <a:ea typeface="+mn-lt"/>
                <a:cs typeface="+mn-lt"/>
                <a:hlinkClick r:id="rId15"/>
              </a:rPr>
              <a:t> Reddy </a:t>
            </a:r>
            <a:r>
              <a:rPr lang="en-US" sz="1400" err="1">
                <a:ea typeface="+mn-lt"/>
                <a:cs typeface="+mn-lt"/>
                <a:hlinkClick r:id="rId15"/>
              </a:rPr>
              <a:t>Paduri</a:t>
            </a:r>
            <a:r>
              <a:rPr lang="en-US" sz="1400">
                <a:ea typeface="+mn-lt"/>
                <a:cs typeface="+mn-lt"/>
              </a:rPr>
              <a:t>; </a:t>
            </a:r>
            <a:r>
              <a:rPr lang="en-US" sz="1400">
                <a:ea typeface="+mn-lt"/>
                <a:cs typeface="+mn-lt"/>
                <a:hlinkClick r:id="rId16"/>
              </a:rPr>
              <a:t>Arpit Banerji</a:t>
            </a:r>
            <a:r>
              <a:rPr lang="en-US" sz="1400">
                <a:ea typeface="+mn-lt"/>
                <a:cs typeface="+mn-lt"/>
              </a:rPr>
              <a:t>; </a:t>
            </a:r>
            <a:r>
              <a:rPr lang="en-US" sz="1400">
                <a:ea typeface="+mn-lt"/>
                <a:cs typeface="+mn-lt"/>
                <a:hlinkClick r:id="rId17"/>
              </a:rPr>
              <a:t>Sanjay Sharma</a:t>
            </a:r>
            <a:r>
              <a:rPr lang="en-US" sz="1400">
                <a:ea typeface="+mn-lt"/>
                <a:cs typeface="+mn-lt"/>
              </a:rPr>
              <a:t>; </a:t>
            </a:r>
            <a:r>
              <a:rPr lang="en-US" sz="1400" err="1">
                <a:ea typeface="+mn-lt"/>
                <a:cs typeface="+mn-lt"/>
                <a:hlinkClick r:id="rId18"/>
              </a:rPr>
              <a:t>Dishant</a:t>
            </a:r>
            <a:r>
              <a:rPr lang="en-US" sz="1400">
                <a:ea typeface="+mn-lt"/>
                <a:cs typeface="+mn-lt"/>
                <a:hlinkClick r:id="rId18"/>
              </a:rPr>
              <a:t> Sharma</a:t>
            </a:r>
            <a:r>
              <a:rPr lang="en-US" sz="1400">
                <a:ea typeface="+mn-lt"/>
                <a:cs typeface="+mn-lt"/>
              </a:rPr>
              <a:t>; </a:t>
            </a:r>
            <a:r>
              <a:rPr lang="en-US" sz="1400">
                <a:ea typeface="+mn-lt"/>
                <a:cs typeface="+mn-lt"/>
                <a:hlinkClick r:id="rId19"/>
              </a:rPr>
              <a:t>Nitin Gupta</a:t>
            </a:r>
            <a:r>
              <a:rPr lang="en-US" sz="1400">
                <a:ea typeface="+mn-lt"/>
                <a:cs typeface="+mn-lt"/>
              </a:rPr>
              <a:t> "Inception C-Net(IC-Net): Altered Inception Module for Detection of Covid-19 and Pneumonia using Chest X-rays". (2021)</a:t>
            </a:r>
            <a:endParaRPr lang="en-US"/>
          </a:p>
          <a:p>
            <a:pPr marL="0" indent="0">
              <a:spcAft>
                <a:spcPts val="800"/>
              </a:spcAft>
              <a:buNone/>
            </a:pPr>
            <a:r>
              <a:rPr lang="en-GB" sz="1400">
                <a:ea typeface="Calibri" panose="020F0502020204030204" pitchFamily="34" charset="0"/>
                <a:cs typeface="Iskoola Pota"/>
              </a:rPr>
              <a:t>[18] F.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Shakerin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 and G. Gupta, “White-box Induction from SVM Models: Explainable AI with Logic Programming,” </a:t>
            </a:r>
            <a:r>
              <a:rPr lang="en-GB" sz="1400" i="1">
                <a:ea typeface="Calibri" panose="020F0502020204030204" pitchFamily="34" charset="0"/>
                <a:cs typeface="Iskoola Pota"/>
              </a:rPr>
              <a:t>Theory </a:t>
            </a:r>
            <a:r>
              <a:rPr lang="en-GB" sz="1400" i="1" err="1">
                <a:ea typeface="Calibri" panose="020F0502020204030204" pitchFamily="34" charset="0"/>
                <a:cs typeface="Iskoola Pota"/>
              </a:rPr>
              <a:t>Pract</a:t>
            </a:r>
            <a:r>
              <a:rPr lang="en-GB" sz="1400" i="1">
                <a:ea typeface="Calibri" panose="020F0502020204030204" pitchFamily="34" charset="0"/>
                <a:cs typeface="Iskoola Pota"/>
              </a:rPr>
              <a:t>. Log. Program.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vol. 20, no. 5, pp. 656–670, 2020,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doi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: 10.1017/S1471068420000356.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GB" sz="1400">
                <a:ea typeface="Calibri" panose="020F0502020204030204" pitchFamily="34" charset="0"/>
                <a:cs typeface="Iskoola Pota"/>
              </a:rPr>
              <a:t>[19] R.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Guidotti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A.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Monreale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S. Ruggieri, D.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Pedreschi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F.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Turini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and F. Giannotti, “Local rule-based explanations of black box decision systems,” </a:t>
            </a:r>
            <a:r>
              <a:rPr lang="en-GB" sz="1400" i="1" err="1">
                <a:ea typeface="Calibri" panose="020F0502020204030204" pitchFamily="34" charset="0"/>
                <a:cs typeface="Iskoola Pota"/>
              </a:rPr>
              <a:t>arXiv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no. May, 2018.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GB" sz="1400">
                <a:ea typeface="Calibri" panose="020F0502020204030204" pitchFamily="34" charset="0"/>
                <a:cs typeface="Iskoola Pota"/>
              </a:rPr>
              <a:t>[20] R.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Guidotti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A.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Monreale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F. Giannotti, D.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Pedreschi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S. Ruggieri, and F.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Turini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“Factual and Counterfactual Explanations for Black Box Decision Making,” </a:t>
            </a:r>
            <a:r>
              <a:rPr lang="en-GB" sz="1400" i="1">
                <a:ea typeface="Calibri" panose="020F0502020204030204" pitchFamily="34" charset="0"/>
                <a:cs typeface="Iskoola Pota"/>
              </a:rPr>
              <a:t>IEEE </a:t>
            </a:r>
            <a:r>
              <a:rPr lang="en-GB" sz="1400" i="1" err="1">
                <a:ea typeface="Calibri" panose="020F0502020204030204" pitchFamily="34" charset="0"/>
                <a:cs typeface="Iskoola Pota"/>
              </a:rPr>
              <a:t>Intell</a:t>
            </a:r>
            <a:r>
              <a:rPr lang="en-GB" sz="1400" i="1">
                <a:ea typeface="Calibri" panose="020F0502020204030204" pitchFamily="34" charset="0"/>
                <a:cs typeface="Iskoola Pota"/>
              </a:rPr>
              <a:t>. Syst.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vol. 34, no. 6, pp. 14–23, 2019,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doi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: 10.1109/MIS.2019.2957223.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GB" sz="1400">
                <a:ea typeface="Calibri" panose="020F0502020204030204" pitchFamily="34" charset="0"/>
                <a:cs typeface="Iskoola Pota"/>
              </a:rPr>
              <a:t>[21] M. T. Ribeiro and C. </a:t>
            </a:r>
            <a:r>
              <a:rPr lang="en-GB" sz="1400" err="1">
                <a:ea typeface="Calibri" panose="020F0502020204030204" pitchFamily="34" charset="0"/>
                <a:cs typeface="Iskoola Pota"/>
              </a:rPr>
              <a:t>Guestrin</a:t>
            </a:r>
            <a:r>
              <a:rPr lang="en-GB" sz="1400">
                <a:ea typeface="Calibri" panose="020F0502020204030204" pitchFamily="34" charset="0"/>
                <a:cs typeface="Iskoola Pota"/>
              </a:rPr>
              <a:t>, “Anchors : High-Precision Model-Agnostic Explanations,” pp. 1527–1535.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B0985-9E77-4A5D-A31C-C2E195978DF8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32502148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REFERENCES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/>
              <a:t>[22]Molnar, Christoph. "Interpretable machine learning. A Guide for Making Black Box Models Explainable", 2019. </a:t>
            </a:r>
            <a:r>
              <a:rPr lang="en-US" sz="16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https://christophm.github.io/interpretable-ml-book/</a:t>
            </a:r>
            <a:r>
              <a:rPr lang="en-US" sz="1600"/>
              <a:t>.</a:t>
            </a:r>
          </a:p>
          <a:p>
            <a:pPr marL="0" indent="0">
              <a:buNone/>
            </a:pPr>
            <a:r>
              <a:rPr lang="en-US" sz="1600"/>
              <a:t>[23] W. </a:t>
            </a:r>
            <a:r>
              <a:rPr lang="en-US" sz="1600" err="1"/>
              <a:t>Xueli</a:t>
            </a:r>
            <a:r>
              <a:rPr lang="en-US" sz="1600"/>
              <a:t>, J. </a:t>
            </a:r>
            <a:r>
              <a:rPr lang="en-US" sz="1600" err="1"/>
              <a:t>Zhiyong</a:t>
            </a:r>
            <a:r>
              <a:rPr lang="en-US" sz="1600"/>
              <a:t> and Y. </a:t>
            </a:r>
            <a:r>
              <a:rPr lang="en-US" sz="1600" err="1"/>
              <a:t>Dahai</a:t>
            </a:r>
            <a:r>
              <a:rPr lang="en-US" sz="1600"/>
              <a:t>, "An Improved KNN Algorithm Based on Kernel Methods and Attribute Reduction," 2015 Fifth International Conference on Instrumentation and Measurement, Computer, Communication and Control (IMCCC), Qinhuangdao, China, 2015, pp. 567-570, </a:t>
            </a:r>
            <a:r>
              <a:rPr lang="en-US" sz="1600" err="1"/>
              <a:t>doi</a:t>
            </a:r>
            <a:r>
              <a:rPr lang="en-US" sz="1600"/>
              <a:t>: 10.1109/IMCCC.2015.125.</a:t>
            </a:r>
          </a:p>
          <a:p>
            <a:pPr marL="0" indent="0">
              <a:buNone/>
            </a:pPr>
            <a:r>
              <a:rPr lang="en-US" sz="1600"/>
              <a:t>[24] </a:t>
            </a:r>
            <a:r>
              <a:rPr lang="en-US" sz="1600" err="1"/>
              <a:t>Maierhofer</a:t>
            </a:r>
            <a:r>
              <a:rPr lang="en-US" sz="1600"/>
              <a:t>, Thomas (2017). Classification of Functional Data. Interpretable Ensemble Approaches. </a:t>
            </a:r>
            <a:r>
              <a:rPr lang="en-US" sz="1600" i="1"/>
              <a:t>Master Thesis, Faculty of Mathematics, Computer Science and Statistics, Ludwig-</a:t>
            </a:r>
            <a:r>
              <a:rPr lang="en-US" sz="1600" i="1" err="1"/>
              <a:t>Maximilians</a:t>
            </a:r>
            <a:r>
              <a:rPr lang="en-US" sz="1600" i="1"/>
              <a:t>-Universität München.</a:t>
            </a:r>
          </a:p>
          <a:p>
            <a:pPr marL="0" indent="0">
              <a:buNone/>
            </a:pPr>
            <a:r>
              <a:rPr lang="en-US" sz="1600"/>
              <a:t>[25] </a:t>
            </a:r>
            <a:r>
              <a:rPr lang="en-US" sz="1600" err="1"/>
              <a:t>Kouiroukidis</a:t>
            </a:r>
            <a:r>
              <a:rPr lang="en-US" sz="1600"/>
              <a:t>, N., &amp; </a:t>
            </a:r>
            <a:r>
              <a:rPr lang="en-US" sz="1600" err="1"/>
              <a:t>Evangelidis</a:t>
            </a:r>
            <a:r>
              <a:rPr lang="en-US" sz="1600"/>
              <a:t>, G. (2011). The Effects of Dimensionality Curse in High Dimensional </a:t>
            </a:r>
            <a:r>
              <a:rPr lang="en-US" sz="1600" err="1"/>
              <a:t>kNN</a:t>
            </a:r>
            <a:r>
              <a:rPr lang="en-US" sz="1600"/>
              <a:t> Search. </a:t>
            </a:r>
            <a:r>
              <a:rPr lang="en-US" sz="1600" i="1"/>
              <a:t>2011 15th Panhellenic Conference on Informatics</a:t>
            </a:r>
            <a:r>
              <a:rPr lang="en-US" sz="1600"/>
              <a:t>, 41-45.</a:t>
            </a:r>
          </a:p>
          <a:p>
            <a:pPr marL="0" indent="0">
              <a:buNone/>
            </a:pPr>
            <a:r>
              <a:rPr lang="en-US" sz="1600"/>
              <a:t>[26] Schuh, M.A., Wylie, T., &amp; </a:t>
            </a:r>
            <a:r>
              <a:rPr lang="en-US" sz="1600" err="1"/>
              <a:t>Angryk</a:t>
            </a:r>
            <a:r>
              <a:rPr lang="en-US" sz="1600"/>
              <a:t>, R. (2014). Mitigating the Curse of Dimensionality for Exact </a:t>
            </a:r>
            <a:r>
              <a:rPr lang="en-US" sz="1600" err="1"/>
              <a:t>kNN</a:t>
            </a:r>
            <a:r>
              <a:rPr lang="en-US" sz="1600"/>
              <a:t> Retrieval. </a:t>
            </a:r>
            <a:r>
              <a:rPr lang="en-US" sz="1600" i="1"/>
              <a:t>FLAIRS Conference</a:t>
            </a:r>
            <a:r>
              <a:rPr lang="en-US" sz="1600"/>
              <a:t>.</a:t>
            </a:r>
            <a:endParaRPr lang="en-US" sz="1600">
              <a:ea typeface="Cambria"/>
            </a:endParaRPr>
          </a:p>
          <a:p>
            <a:pPr marL="0" indent="0">
              <a:buNone/>
            </a:pPr>
            <a:r>
              <a:rPr lang="en-US" sz="1600"/>
              <a:t>[27] </a:t>
            </a:r>
            <a:r>
              <a:rPr lang="en-US" sz="1600" err="1"/>
              <a:t>Shahraki</a:t>
            </a:r>
            <a:r>
              <a:rPr lang="en-US" sz="1600"/>
              <a:t>, H.R., </a:t>
            </a:r>
            <a:r>
              <a:rPr lang="en-US" sz="1600" err="1"/>
              <a:t>Pourahmad</a:t>
            </a:r>
            <a:r>
              <a:rPr lang="en-US" sz="1600"/>
              <a:t>, S., &amp; </a:t>
            </a:r>
            <a:r>
              <a:rPr lang="en-US" sz="1600" err="1"/>
              <a:t>Zare</a:t>
            </a:r>
            <a:r>
              <a:rPr lang="en-US" sz="1600"/>
              <a:t>, N. (2017). K Important Neighbors: A Novel Approach to Binary Classification in High Dimensional Data. </a:t>
            </a:r>
            <a:r>
              <a:rPr lang="en-US" sz="1600" i="1"/>
              <a:t>BioMed Research International, 2017</a:t>
            </a:r>
            <a:r>
              <a:rPr lang="en-US" sz="1600"/>
              <a:t>.</a:t>
            </a:r>
          </a:p>
          <a:p>
            <a:pPr marL="0" indent="0">
              <a:buNone/>
            </a:pPr>
            <a:r>
              <a:rPr lang="en-US" sz="1600"/>
              <a:t>[28]</a:t>
            </a:r>
            <a:r>
              <a:rPr lang="en-US" sz="16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Nazneen Fatema Rajani</a:t>
            </a:r>
            <a:r>
              <a:rPr lang="en-US" sz="1600"/>
              <a:t>, </a:t>
            </a:r>
            <a:r>
              <a:rPr lang="en-US" sz="16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Krause</a:t>
            </a:r>
            <a:r>
              <a:rPr lang="en-US" sz="1600"/>
              <a:t>, </a:t>
            </a:r>
            <a:r>
              <a:rPr lang="en-US" sz="160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Wengpeng</a:t>
            </a:r>
            <a:r>
              <a:rPr lang="en-US" sz="16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Yin</a:t>
            </a:r>
            <a:r>
              <a:rPr lang="en-US" sz="1600"/>
              <a:t>, </a:t>
            </a:r>
            <a:r>
              <a:rPr lang="en-US" sz="16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Tong </a:t>
            </a:r>
            <a:r>
              <a:rPr lang="en-US" sz="160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Niu</a:t>
            </a:r>
            <a:r>
              <a:rPr lang="en-US" sz="1600"/>
              <a:t>, </a:t>
            </a:r>
            <a:r>
              <a:rPr lang="en-US" sz="160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Richard </a:t>
            </a:r>
            <a:r>
              <a:rPr lang="en-US" sz="160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Socher</a:t>
            </a:r>
            <a:r>
              <a:rPr lang="en-US" sz="1600"/>
              <a:t> &amp; </a:t>
            </a:r>
            <a:r>
              <a:rPr lang="en-US" sz="160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Caiming</a:t>
            </a:r>
            <a:r>
              <a:rPr lang="en-US" sz="160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Xiong</a:t>
            </a:r>
            <a:r>
              <a:rPr lang="en-US" sz="1600"/>
              <a:t>. (2020). Explaining and Improving Model Behavior with k Nearest Neighbor Representations.</a:t>
            </a:r>
          </a:p>
          <a:p>
            <a:pPr marL="0" indent="0">
              <a:buNone/>
            </a:pPr>
            <a:r>
              <a:rPr lang="en-US" sz="1600">
                <a:ea typeface="Cambria"/>
              </a:rPr>
              <a:t>[29]</a:t>
            </a:r>
            <a:r>
              <a:rPr lang="en-US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/>
              <a:t>Scott Lundberg and </a:t>
            </a:r>
            <a:r>
              <a:rPr lang="en-US" sz="1600" err="1"/>
              <a:t>Su</a:t>
            </a:r>
            <a:r>
              <a:rPr lang="en-US" sz="1600"/>
              <a:t>-In Lee. “A unified approach to interpreting model predictions.” In: </a:t>
            </a:r>
            <a:r>
              <a:rPr lang="en-US" sz="1600" err="1"/>
              <a:t>CoRR</a:t>
            </a:r>
            <a:r>
              <a:rPr lang="en-US" sz="1600"/>
              <a:t> abs/1705.07874.6 (2017). </a:t>
            </a:r>
            <a:r>
              <a:rPr lang="en-US" sz="1600" err="1"/>
              <a:t>arXiv</a:t>
            </a:r>
            <a:r>
              <a:rPr lang="en-US" sz="1600"/>
              <a:t>: 1705. 07874. URL: http://arxiv.org/abs/1705.07874.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9AA1B-3B94-4312-8808-AA9FCE0CD131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30527370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0517-066B-4FDF-A109-E3ADED114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949" y="2693987"/>
            <a:ext cx="10363200" cy="1470025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540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87484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600"/>
              <a:t>What is Support Vector Machine(SVM)?</a:t>
            </a:r>
          </a:p>
          <a:p>
            <a:pPr lvl="1">
              <a:lnSpc>
                <a:spcPct val="120000"/>
              </a:lnSpc>
            </a:pPr>
            <a:r>
              <a:rPr lang="en-US" sz="3600"/>
              <a:t>Support vector machine is a </a:t>
            </a:r>
            <a:r>
              <a:rPr lang="en-US" sz="3600" b="1">
                <a:solidFill>
                  <a:srgbClr val="0070C0"/>
                </a:solidFill>
              </a:rPr>
              <a:t>supervised learning model </a:t>
            </a:r>
            <a:r>
              <a:rPr lang="en-US" sz="3600"/>
              <a:t>which works well in practical situations and provides better accuracies.</a:t>
            </a:r>
          </a:p>
          <a:p>
            <a:pPr lvl="1">
              <a:lnSpc>
                <a:spcPct val="120000"/>
              </a:lnSpc>
            </a:pPr>
            <a:r>
              <a:rPr lang="en-US" sz="3600"/>
              <a:t>The model is mainly used for binary classification tasks</a:t>
            </a:r>
          </a:p>
          <a:p>
            <a:pPr lvl="1">
              <a:lnSpc>
                <a:spcPct val="120000"/>
              </a:lnSpc>
            </a:pPr>
            <a:r>
              <a:rPr lang="en-US" sz="3600"/>
              <a:t>SVM performs well with both linear and non-linear data using “Kernels”.</a:t>
            </a:r>
          </a:p>
          <a:p>
            <a:pPr lvl="1">
              <a:lnSpc>
                <a:spcPct val="120000"/>
              </a:lnSpc>
            </a:pPr>
            <a:endParaRPr lang="en-US" sz="3600"/>
          </a:p>
          <a:p>
            <a:pPr lvl="1">
              <a:lnSpc>
                <a:spcPct val="150000"/>
              </a:lnSpc>
            </a:pPr>
            <a:endParaRPr lang="en-US" sz="3600"/>
          </a:p>
          <a:p>
            <a:pPr lvl="1">
              <a:lnSpc>
                <a:spcPct val="150000"/>
              </a:lnSpc>
            </a:pPr>
            <a:endParaRPr lang="en-US" sz="3600"/>
          </a:p>
          <a:p>
            <a:pPr lvl="1">
              <a:lnSpc>
                <a:spcPct val="150000"/>
              </a:lnSpc>
            </a:pPr>
            <a:endParaRPr lang="en-US" sz="3600"/>
          </a:p>
          <a:p>
            <a:pPr lvl="1">
              <a:lnSpc>
                <a:spcPct val="150000"/>
              </a:lnSpc>
            </a:pPr>
            <a:endParaRPr lang="en-US" sz="3600"/>
          </a:p>
          <a:p>
            <a:pPr marL="457200" lvl="1" indent="0">
              <a:lnSpc>
                <a:spcPct val="150000"/>
              </a:lnSpc>
              <a:buNone/>
            </a:pPr>
            <a:endParaRPr lang="en-US" sz="3600"/>
          </a:p>
          <a:p>
            <a:pPr>
              <a:lnSpc>
                <a:spcPct val="150000"/>
              </a:lnSpc>
            </a:pPr>
            <a:r>
              <a:rPr lang="en-US" sz="4000"/>
              <a:t>Real World usages of SVM: Bioinformatics, Face detections, Text classifications etc</a:t>
            </a:r>
            <a:r>
              <a:rPr lang="en-US" sz="3600"/>
              <a:t>.</a:t>
            </a:r>
          </a:p>
          <a:p>
            <a:pPr marL="0" indent="0">
              <a:buNone/>
            </a:pPr>
            <a:endParaRPr lang="en-US" sz="22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F9FD5F6-8699-4379-9570-DED2A5BD0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2757173" cy="2133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3056FE8-6A7E-4204-9C67-EEC3F5A14A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92"/>
          <a:stretch/>
        </p:blipFill>
        <p:spPr>
          <a:xfrm>
            <a:off x="4551747" y="2971800"/>
            <a:ext cx="2470465" cy="222117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76576DF-7A97-43CF-AA67-7D8F6EC091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2"/>
          <a:stretch/>
        </p:blipFill>
        <p:spPr>
          <a:xfrm>
            <a:off x="8248286" y="2972540"/>
            <a:ext cx="2514439" cy="2339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32818-7605-4F5A-BAC4-1198EC5A8811}"/>
              </a:ext>
            </a:extLst>
          </p:cNvPr>
          <p:cNvSpPr txBox="1"/>
          <p:nvPr/>
        </p:nvSpPr>
        <p:spPr>
          <a:xfrm>
            <a:off x="1742474" y="515787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Linear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C826E-9BCF-4B9D-BA1F-8A8F9F386F8A}"/>
              </a:ext>
            </a:extLst>
          </p:cNvPr>
          <p:cNvSpPr txBox="1"/>
          <p:nvPr/>
        </p:nvSpPr>
        <p:spPr>
          <a:xfrm>
            <a:off x="7022210" y="5157873"/>
            <a:ext cx="1740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Non-linear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5207FD-B35D-4153-9399-0F72507376EE}"/>
              </a:ext>
            </a:extLst>
          </p:cNvPr>
          <p:cNvSpPr txBox="1"/>
          <p:nvPr/>
        </p:nvSpPr>
        <p:spPr>
          <a:xfrm>
            <a:off x="6553200" y="6293822"/>
            <a:ext cx="563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/>
              <a:t>Images: https://towardsdatascience.com/https-medium-com-pupalerushikesh-svm-f4b42800e989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0DE7D-C3B3-4CC4-AC42-CF0EC7DA52C2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424712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5650-D4BD-4A0C-9E77-677CF27A2EC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BACKGROUND cont..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F9B8-CED4-47D2-8B19-00F16AE9C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en-US" sz="2800"/>
              <a:t>How is the interpretability of the model?</a:t>
            </a:r>
          </a:p>
          <a:p>
            <a:pPr lvl="1">
              <a:lnSpc>
                <a:spcPct val="160000"/>
              </a:lnSpc>
            </a:pPr>
            <a:r>
              <a:rPr lang="en-US" sz="2400"/>
              <a:t>Unfortunately, it is a </a:t>
            </a:r>
            <a:r>
              <a:rPr lang="en-US" sz="2400" b="1">
                <a:solidFill>
                  <a:srgbClr val="FF0000"/>
                </a:solidFill>
              </a:rPr>
              <a:t>Black-box</a:t>
            </a:r>
            <a:r>
              <a:rPr lang="en-US" sz="2400" b="1">
                <a:solidFill>
                  <a:srgbClr val="C00000"/>
                </a:solidFill>
              </a:rPr>
              <a:t> </a:t>
            </a:r>
            <a:r>
              <a:rPr lang="en-US" sz="2400"/>
              <a:t>model[6].</a:t>
            </a:r>
          </a:p>
          <a:p>
            <a:pPr marL="0" indent="0">
              <a:buNone/>
            </a:pPr>
            <a:endParaRPr lang="en-GB" sz="2800"/>
          </a:p>
          <a:p>
            <a:r>
              <a:rPr lang="en-GB" sz="2800"/>
              <a:t>Do we need to care about it?</a:t>
            </a:r>
          </a:p>
          <a:p>
            <a:pPr lvl="1">
              <a:lnSpc>
                <a:spcPct val="150000"/>
              </a:lnSpc>
            </a:pPr>
            <a:r>
              <a:rPr lang="en-GB" sz="2400"/>
              <a:t>Model should have better </a:t>
            </a:r>
            <a:r>
              <a:rPr lang="en-US" sz="2400"/>
              <a:t>interpretability</a:t>
            </a:r>
            <a:r>
              <a:rPr lang="en-GB" sz="2400"/>
              <a:t>, if the usage is very critical</a:t>
            </a:r>
          </a:p>
          <a:p>
            <a:pPr lvl="1">
              <a:lnSpc>
                <a:spcPct val="150000"/>
              </a:lnSpc>
            </a:pPr>
            <a:r>
              <a:rPr lang="en-GB" sz="2400"/>
              <a:t>It must explain the relationship between inputs and outputs 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2400"/>
          </a:p>
          <a:p>
            <a:pPr marL="457200" lvl="1" indent="0">
              <a:buNone/>
            </a:pPr>
            <a:endParaRPr lang="en-GB" sz="160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98619E5-FE36-4A8E-840B-EA95367B84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219200"/>
            <a:ext cx="2839255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2233D-EABD-412E-A328-5CB5840CAF9A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195871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E084-3AEC-40B2-B203-DB75A5D8C9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BACKGROUND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685F-38FB-4055-A95B-FE5CDBC23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/>
              <a:t>What are the Counterfactual Explanations?</a:t>
            </a:r>
          </a:p>
          <a:p>
            <a:pPr marL="0" indent="0">
              <a:buNone/>
            </a:pPr>
            <a:endParaRPr lang="en-US" sz="2400"/>
          </a:p>
          <a:p>
            <a:pPr lvl="1"/>
            <a:r>
              <a:rPr lang="en-US" sz="2400"/>
              <a:t>To flip the prediction, what are the changes that need be done to the model features.</a:t>
            </a:r>
          </a:p>
          <a:p>
            <a:pPr marL="0" indent="0">
              <a:buNone/>
            </a:pPr>
            <a:r>
              <a:rPr lang="en-US" sz="2400"/>
              <a:t>	Ex:</a:t>
            </a:r>
          </a:p>
          <a:p>
            <a:pPr marL="0" indent="0">
              <a:buNone/>
            </a:pPr>
            <a:r>
              <a:rPr lang="en-US" sz="2400"/>
              <a:t>	</a:t>
            </a:r>
            <a:r>
              <a:rPr lang="en-US" sz="2400">
                <a:solidFill>
                  <a:srgbClr val="0070C0"/>
                </a:solidFill>
              </a:rPr>
              <a:t>“</a:t>
            </a:r>
            <a:r>
              <a:rPr lang="en-GB" sz="2400">
                <a:solidFill>
                  <a:srgbClr val="0070C0"/>
                </a:solidFill>
              </a:rPr>
              <a:t>you would have received the loan </a:t>
            </a:r>
          </a:p>
          <a:p>
            <a:pPr marL="0" indent="0">
              <a:buNone/>
            </a:pPr>
            <a:r>
              <a:rPr lang="en-GB" sz="2400">
                <a:solidFill>
                  <a:srgbClr val="0070C0"/>
                </a:solidFill>
              </a:rPr>
              <a:t>		if your income was higher by $10, 000”</a:t>
            </a:r>
            <a:endParaRPr lang="en-US" sz="24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/>
              <a:t>	Feature: income</a:t>
            </a:r>
          </a:p>
          <a:p>
            <a:pPr marL="0" indent="0">
              <a:buNone/>
            </a:pPr>
            <a:r>
              <a:rPr lang="en-US" sz="2400"/>
              <a:t>	Counterfactual explanation: if income &gt; $10,000, </a:t>
            </a:r>
          </a:p>
          <a:p>
            <a:pPr marL="0" indent="0">
              <a:buNone/>
            </a:pPr>
            <a:r>
              <a:rPr lang="en-US" sz="2400"/>
              <a:t>				applicable for the loan</a:t>
            </a:r>
          </a:p>
          <a:p>
            <a:pPr marL="0" indent="0">
              <a:buNone/>
            </a:pPr>
            <a:endParaRPr lang="en-US" sz="2400"/>
          </a:p>
          <a:p>
            <a:pPr lvl="1"/>
            <a:r>
              <a:rPr lang="en-US" sz="2400"/>
              <a:t>Diverse Counterfactual Explanations (</a:t>
            </a:r>
            <a:r>
              <a:rPr lang="en-US" sz="2400" err="1"/>
              <a:t>DiCE</a:t>
            </a:r>
            <a:r>
              <a:rPr lang="en-US" sz="2400"/>
              <a:t>)[7] is a popular </a:t>
            </a:r>
          </a:p>
          <a:p>
            <a:pPr marL="457200" lvl="1" indent="0">
              <a:buNone/>
            </a:pPr>
            <a:r>
              <a:rPr lang="en-US" sz="2400"/>
              <a:t>counterfactual framework</a:t>
            </a:r>
          </a:p>
          <a:p>
            <a:endParaRPr lang="en-GB"/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D7A9E85-FCE8-44B6-96D1-CBF25A3EDA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28" y="2424404"/>
            <a:ext cx="3504191" cy="243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024887-B14B-4169-9CE4-E87EB756C16B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2136332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7581-812E-4A5F-AE7E-6901D24B4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RESEARCH </a:t>
            </a:r>
            <a:r>
              <a:rPr lang="en-GB">
                <a:solidFill>
                  <a:schemeClr val="bg1"/>
                </a:solidFill>
              </a:rPr>
              <a:t>QUESTION</a:t>
            </a:r>
            <a:endParaRPr lang="en-GB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55B5-170E-457A-AFD0-D9E6C6C2E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GB" sz="2800"/>
              <a:t>Existing methods mainly focusing on </a:t>
            </a:r>
            <a:r>
              <a:rPr lang="en-GB" sz="2800" b="1">
                <a:solidFill>
                  <a:srgbClr val="0070C0"/>
                </a:solidFill>
              </a:rPr>
              <a:t>binary predictions</a:t>
            </a:r>
          </a:p>
          <a:p>
            <a:pPr>
              <a:lnSpc>
                <a:spcPct val="120000"/>
              </a:lnSpc>
            </a:pPr>
            <a:r>
              <a:rPr lang="en-GB" sz="2800"/>
              <a:t>The approach has not been properly applied with multivalued classifications</a:t>
            </a:r>
          </a:p>
          <a:p>
            <a:pPr>
              <a:lnSpc>
                <a:spcPct val="120000"/>
              </a:lnSpc>
            </a:pPr>
            <a:r>
              <a:rPr lang="en-GB" sz="2800"/>
              <a:t>Counterfactual rule generations also have been done for binary predictions only</a:t>
            </a:r>
          </a:p>
          <a:p>
            <a:pPr>
              <a:lnSpc>
                <a:spcPct val="120000"/>
              </a:lnSpc>
            </a:pPr>
            <a:r>
              <a:rPr lang="en-GB" sz="2800"/>
              <a:t>Final outcomes are not properly visualized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3F535-F228-4B5A-BB59-8E69043A8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41" y="3576110"/>
            <a:ext cx="3750405" cy="2642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FB504-A977-423D-AB33-CC8D49112A61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2783351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F213-DE71-40C4-9087-9201E72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OBJECTIVES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626E418-E2C7-490F-B019-5347A38F0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779290"/>
              </p:ext>
            </p:extLst>
          </p:nvPr>
        </p:nvGraphicFramePr>
        <p:xfrm>
          <a:off x="304800" y="1143000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2C900AA-5A96-4E1A-8161-6B3FACC915A6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2248743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D0025-263B-4AE8-A42C-3E1D309E8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67" y="2345941"/>
            <a:ext cx="2802251" cy="1903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BFBFC-4AA1-4F4F-AF72-E2CEB041FD0A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274784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3FA3-A624-4C74-9E11-3B82A554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SYSTEM OVERVIEW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47BDCF-661C-42C9-A30F-7E80DF6E48AF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AC8BD3-9360-42AD-B507-5628CA07F583}"/>
              </a:ext>
            </a:extLst>
          </p:cNvPr>
          <p:cNvSpPr txBox="1"/>
          <p:nvPr/>
        </p:nvSpPr>
        <p:spPr>
          <a:xfrm>
            <a:off x="2667000" y="6467061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606D2619-9CDF-4B8F-8405-8B96620D5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1295987"/>
            <a:ext cx="8384726" cy="4628563"/>
          </a:xfrm>
        </p:spPr>
      </p:pic>
    </p:spTree>
    <p:extLst>
      <p:ext uri="{BB962C8B-B14F-4D97-AF65-F5344CB8AC3E}">
        <p14:creationId xmlns:p14="http://schemas.microsoft.com/office/powerpoint/2010/main" val="2867947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3FA3-A624-4C74-9E11-3B82A554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ALGORITHM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47BDCF-661C-42C9-A30F-7E80DF6E48AF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AC8BD3-9360-42AD-B507-5628CA07F583}"/>
              </a:ext>
            </a:extLst>
          </p:cNvPr>
          <p:cNvSpPr txBox="1"/>
          <p:nvPr/>
        </p:nvSpPr>
        <p:spPr>
          <a:xfrm>
            <a:off x="2667000" y="6467061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247C7-B1B0-48FF-A7D6-B2A7166E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298" y="1552006"/>
            <a:ext cx="5777955" cy="44728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38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D4BA-4E97-4305-A289-2F87E8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40CC4-D019-4FE5-9BB7-216EF8266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5616"/>
            <a:ext cx="11684000" cy="5008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What is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‘Interpretable Machine Learning’ </a:t>
            </a:r>
            <a:r>
              <a:rPr lang="en-US" sz="2800"/>
              <a:t> &amp;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 Why </a:t>
            </a:r>
            <a:r>
              <a:rPr lang="en-US" sz="2800"/>
              <a:t>we need it?</a:t>
            </a:r>
          </a:p>
          <a:p>
            <a:pPr lvl="1"/>
            <a:r>
              <a:rPr lang="en-US" sz="2400"/>
              <a:t>Providing explanations for algorithmic decisions </a:t>
            </a:r>
          </a:p>
          <a:p>
            <a:pPr lvl="1"/>
            <a:r>
              <a:rPr lang="en-US" sz="2400"/>
              <a:t> to improve the reliability of algorithmic decisions </a:t>
            </a:r>
          </a:p>
          <a:p>
            <a:pPr marL="457200" lvl="1" indent="0">
              <a:buNone/>
            </a:pPr>
            <a:r>
              <a:rPr lang="en-US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9DDF9-11DB-4654-B0D3-85DDC9BF3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6460" r="6667" b="8919"/>
          <a:stretch/>
        </p:blipFill>
        <p:spPr>
          <a:xfrm>
            <a:off x="3498980" y="3715714"/>
            <a:ext cx="4609322" cy="2608886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67F46831-C04B-4163-B7E1-CA36101F4597}"/>
              </a:ext>
            </a:extLst>
          </p:cNvPr>
          <p:cNvSpPr/>
          <p:nvPr/>
        </p:nvSpPr>
        <p:spPr>
          <a:xfrm>
            <a:off x="1147664" y="3281475"/>
            <a:ext cx="2563847" cy="1471856"/>
          </a:xfrm>
          <a:prstGeom prst="wedgeEllipseCallout">
            <a:avLst>
              <a:gd name="adj1" fmla="val 60919"/>
              <a:gd name="adj2" fmla="val 3081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</a:rPr>
              <a:t>Why</a:t>
            </a:r>
            <a:r>
              <a:rPr lang="en-US">
                <a:solidFill>
                  <a:schemeClr val="tx1"/>
                </a:solidFill>
              </a:rPr>
              <a:t> certain decisions/ predictions have been made ?</a:t>
            </a:r>
          </a:p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52836-2505-4117-BE78-80B40043E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9" t="7902" r="8552"/>
          <a:stretch/>
        </p:blipFill>
        <p:spPr>
          <a:xfrm>
            <a:off x="7941251" y="3281475"/>
            <a:ext cx="2885796" cy="326177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AFBF3B7-508F-4AE4-AF5B-5BC7052AE421}"/>
              </a:ext>
            </a:extLst>
          </p:cNvPr>
          <p:cNvSpPr/>
          <p:nvPr/>
        </p:nvSpPr>
        <p:spPr>
          <a:xfrm>
            <a:off x="8919317" y="2245289"/>
            <a:ext cx="3013788" cy="1471856"/>
          </a:xfrm>
          <a:prstGeom prst="wedgeEllipseCallout">
            <a:avLst>
              <a:gd name="adj1" fmla="val -17245"/>
              <a:gd name="adj2" fmla="val 7138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</a:rPr>
              <a:t>Can we trust </a:t>
            </a:r>
            <a:r>
              <a:rPr lang="en-US">
                <a:solidFill>
                  <a:schemeClr val="tx1"/>
                </a:solidFill>
              </a:rPr>
              <a:t>a </a:t>
            </a:r>
            <a:r>
              <a:rPr lang="en-US" b="1">
                <a:solidFill>
                  <a:schemeClr val="tx1"/>
                </a:solidFill>
              </a:rPr>
              <a:t>Decision</a:t>
            </a:r>
            <a:r>
              <a:rPr lang="en-US">
                <a:solidFill>
                  <a:schemeClr val="tx1"/>
                </a:solidFill>
              </a:rPr>
              <a:t> made by a machine </a:t>
            </a:r>
            <a:r>
              <a:rPr lang="en-US" b="1">
                <a:solidFill>
                  <a:schemeClr val="tx1"/>
                </a:solidFill>
              </a:rPr>
              <a:t>without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Explanation</a:t>
            </a:r>
            <a:r>
              <a:rPr lang="en-US">
                <a:solidFill>
                  <a:schemeClr val="tx1"/>
                </a:solidFill>
              </a:rPr>
              <a:t>?</a:t>
            </a:r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146F6-365C-4F12-8E5A-14C72490B4A6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7BE0C-BBE6-46B3-9EB0-1581D1C710E7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24203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5FD2B-8A3E-4249-974A-44B74EE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METHODOLOGY cont.…</a:t>
            </a:r>
          </a:p>
        </p:txBody>
      </p:sp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E8CE95E-80CA-4CE3-B7B6-5081E38B4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5" y="1668318"/>
            <a:ext cx="5477145" cy="2434287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36E392A-164D-441D-8E37-55C54330A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90236" r="9058" b="3955"/>
          <a:stretch/>
        </p:blipFill>
        <p:spPr>
          <a:xfrm>
            <a:off x="945799" y="5084787"/>
            <a:ext cx="4987848" cy="200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53FEF-EA38-46FC-BA86-310926E9FA8F}"/>
              </a:ext>
            </a:extLst>
          </p:cNvPr>
          <p:cNvSpPr txBox="1"/>
          <p:nvPr/>
        </p:nvSpPr>
        <p:spPr>
          <a:xfrm>
            <a:off x="754379" y="1133478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Training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C4AF8-EF07-4627-B1B5-511455A53A43}"/>
              </a:ext>
            </a:extLst>
          </p:cNvPr>
          <p:cNvSpPr txBox="1"/>
          <p:nvPr/>
        </p:nvSpPr>
        <p:spPr>
          <a:xfrm>
            <a:off x="864835" y="4509053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New data record for prediction</a:t>
            </a: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F6E5FA1-D2AE-47D1-9A32-6C735AF249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9343" r="2782" b="68560"/>
          <a:stretch/>
        </p:blipFill>
        <p:spPr>
          <a:xfrm>
            <a:off x="6875780" y="3489157"/>
            <a:ext cx="5113020" cy="53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4E6D81-823E-415A-B640-E3BFA14AAC13}"/>
              </a:ext>
            </a:extLst>
          </p:cNvPr>
          <p:cNvSpPr txBox="1"/>
          <p:nvPr/>
        </p:nvSpPr>
        <p:spPr>
          <a:xfrm>
            <a:off x="6765983" y="2763869"/>
            <a:ext cx="310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Generated Neighbourhood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2EA486-263D-4316-B121-279D5312BC1E}"/>
              </a:ext>
            </a:extLst>
          </p:cNvPr>
          <p:cNvSpPr/>
          <p:nvPr/>
        </p:nvSpPr>
        <p:spPr>
          <a:xfrm>
            <a:off x="6003636" y="1653309"/>
            <a:ext cx="655782" cy="37325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8A9129-DF50-4440-B089-6385E5CD7845}"/>
              </a:ext>
            </a:extLst>
          </p:cNvPr>
          <p:cNvSpPr txBox="1"/>
          <p:nvPr/>
        </p:nvSpPr>
        <p:spPr>
          <a:xfrm>
            <a:off x="2667000" y="6467061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2101242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5FD2B-8A3E-4249-974A-44B74EE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METHODOLOGY cont.…</a:t>
            </a:r>
          </a:p>
        </p:txBody>
      </p:sp>
      <p:pic>
        <p:nvPicPr>
          <p:cNvPr id="11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124D256-2646-4D3E-8482-FA48AFF55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9343" r="2782" b="68560"/>
          <a:stretch/>
        </p:blipFill>
        <p:spPr>
          <a:xfrm>
            <a:off x="285374" y="1898652"/>
            <a:ext cx="7529563" cy="792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EB13CF-9939-451B-BBCD-C2EE2826C4B4}"/>
              </a:ext>
            </a:extLst>
          </p:cNvPr>
          <p:cNvSpPr txBox="1"/>
          <p:nvPr/>
        </p:nvSpPr>
        <p:spPr>
          <a:xfrm>
            <a:off x="304800" y="1325883"/>
            <a:ext cx="310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Generated Neighbourhood</a:t>
            </a:r>
          </a:p>
        </p:txBody>
      </p:sp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F8F8EC-43F8-461D-8E68-B7E344847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3186520"/>
            <a:ext cx="4317102" cy="2878068"/>
          </a:xfr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1453CEBB-671E-4931-B19A-D19A3DC1431C}"/>
              </a:ext>
            </a:extLst>
          </p:cNvPr>
          <p:cNvSpPr/>
          <p:nvPr/>
        </p:nvSpPr>
        <p:spPr>
          <a:xfrm>
            <a:off x="3409826" y="2871964"/>
            <a:ext cx="365760" cy="366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48D14E-0CCB-4FFB-8A6D-D9B0FED48E0E}"/>
              </a:ext>
            </a:extLst>
          </p:cNvPr>
          <p:cNvSpPr txBox="1"/>
          <p:nvPr/>
        </p:nvSpPr>
        <p:spPr>
          <a:xfrm>
            <a:off x="8077200" y="4087368"/>
            <a:ext cx="3622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Identify the rules from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Identify the counter factual explanations/rules</a:t>
            </a:r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DF476CB-46EA-44A4-9536-71E2C92960FE}"/>
              </a:ext>
            </a:extLst>
          </p:cNvPr>
          <p:cNvSpPr/>
          <p:nvPr/>
        </p:nvSpPr>
        <p:spPr>
          <a:xfrm rot="16200000">
            <a:off x="7328937" y="4322434"/>
            <a:ext cx="365760" cy="606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8DB03-F39D-4F6D-9533-5FACF82D462E}"/>
              </a:ext>
            </a:extLst>
          </p:cNvPr>
          <p:cNvSpPr txBox="1"/>
          <p:nvPr/>
        </p:nvSpPr>
        <p:spPr>
          <a:xfrm>
            <a:off x="2667000" y="6467061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34498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3017-D990-495D-87B9-B8BEE20E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TECHNOLOGIES, TECHNIQUES AND ALGORITHMS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611B6E9B-22AE-43D3-AEAB-813326B6C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462952"/>
              </p:ext>
            </p:extLst>
          </p:nvPr>
        </p:nvGraphicFramePr>
        <p:xfrm>
          <a:off x="741830" y="1299882"/>
          <a:ext cx="10809942" cy="4688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B389F5B-08DA-408D-9094-D264FBC409CB}"/>
              </a:ext>
            </a:extLst>
          </p:cNvPr>
          <p:cNvSpPr txBox="1"/>
          <p:nvPr/>
        </p:nvSpPr>
        <p:spPr>
          <a:xfrm>
            <a:off x="2667000" y="6477000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</p:spTree>
    <p:extLst>
      <p:ext uri="{BB962C8B-B14F-4D97-AF65-F5344CB8AC3E}">
        <p14:creationId xmlns:p14="http://schemas.microsoft.com/office/powerpoint/2010/main" val="1381229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919" y="386119"/>
            <a:ext cx="7634161" cy="735672"/>
          </a:xfrm>
        </p:spPr>
        <p:txBody>
          <a:bodyPr/>
          <a:lstStyle/>
          <a:p>
            <a:pPr algn="ctr"/>
            <a:r>
              <a:rPr lang="en-US"/>
              <a:t>Completion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209998-0675-4CE7-B435-F45C56CC8905}"/>
              </a:ext>
            </a:extLst>
          </p:cNvPr>
          <p:cNvCxnSpPr>
            <a:cxnSpLocks/>
          </p:cNvCxnSpPr>
          <p:nvPr/>
        </p:nvCxnSpPr>
        <p:spPr>
          <a:xfrm>
            <a:off x="585216" y="3001326"/>
            <a:ext cx="110513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55E63-5B99-42A5-A0F0-ACF467C699F8}"/>
              </a:ext>
            </a:extLst>
          </p:cNvPr>
          <p:cNvSpPr/>
          <p:nvPr/>
        </p:nvSpPr>
        <p:spPr>
          <a:xfrm>
            <a:off x="1041891" y="2907054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F20EAE-1180-4BE6-9F69-B659D9D7EF4B}"/>
              </a:ext>
            </a:extLst>
          </p:cNvPr>
          <p:cNvSpPr/>
          <p:nvPr/>
        </p:nvSpPr>
        <p:spPr>
          <a:xfrm>
            <a:off x="2863541" y="2876256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04D0F-BDBE-4EA0-91E4-589D116E1AFD}"/>
              </a:ext>
            </a:extLst>
          </p:cNvPr>
          <p:cNvSpPr/>
          <p:nvPr/>
        </p:nvSpPr>
        <p:spPr>
          <a:xfrm>
            <a:off x="4836569" y="2907054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691E21-C300-49F0-8870-20835F0E5C68}"/>
              </a:ext>
            </a:extLst>
          </p:cNvPr>
          <p:cNvSpPr/>
          <p:nvPr/>
        </p:nvSpPr>
        <p:spPr>
          <a:xfrm>
            <a:off x="10710493" y="2907054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7" descr="Badge Tick1 with solid fill">
            <a:extLst>
              <a:ext uri="{FF2B5EF4-FFF2-40B4-BE49-F238E27FC236}">
                <a16:creationId xmlns:a16="http://schemas.microsoft.com/office/drawing/2014/main" id="{69E7CEA2-316E-41A9-8A8E-EC6E0E2BA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789" y="2145979"/>
            <a:ext cx="466166" cy="477371"/>
          </a:xfrm>
          <a:prstGeom prst="rect">
            <a:avLst/>
          </a:prstGeom>
        </p:spPr>
      </p:pic>
      <p:pic>
        <p:nvPicPr>
          <p:cNvPr id="5" name="Graphic 11" descr="Hourglass Finished with solid fill">
            <a:extLst>
              <a:ext uri="{FF2B5EF4-FFF2-40B4-BE49-F238E27FC236}">
                <a16:creationId xmlns:a16="http://schemas.microsoft.com/office/drawing/2014/main" id="{565091C1-7313-4409-9909-067431BA1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7814" y="2084654"/>
            <a:ext cx="382406" cy="395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D5EBAB-EFCF-4721-96B1-56CAA7CCE459}"/>
              </a:ext>
            </a:extLst>
          </p:cNvPr>
          <p:cNvSpPr txBox="1"/>
          <p:nvPr/>
        </p:nvSpPr>
        <p:spPr>
          <a:xfrm>
            <a:off x="394675" y="3844367"/>
            <a:ext cx="1932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/>
              <a:t>Gathering </a:t>
            </a:r>
          </a:p>
          <a:p>
            <a:r>
              <a:rPr lang="en-GB" sz="1800"/>
              <a:t>Sample data</a:t>
            </a:r>
          </a:p>
          <a:p>
            <a:r>
              <a:rPr lang="en-GB" sz="1800"/>
              <a:t>and build the model for prediction</a:t>
            </a:r>
          </a:p>
        </p:txBody>
      </p:sp>
      <p:pic>
        <p:nvPicPr>
          <p:cNvPr id="13" name="Graphic 7" descr="Badge Tick1 with solid fill">
            <a:extLst>
              <a:ext uri="{FF2B5EF4-FFF2-40B4-BE49-F238E27FC236}">
                <a16:creationId xmlns:a16="http://schemas.microsoft.com/office/drawing/2014/main" id="{3AB13F15-EE71-4B22-88F9-7B6D9142D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916" y="2044219"/>
            <a:ext cx="466166" cy="477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EA5363-0119-40D3-B82C-E75AE6848080}"/>
              </a:ext>
            </a:extLst>
          </p:cNvPr>
          <p:cNvSpPr txBox="1"/>
          <p:nvPr/>
        </p:nvSpPr>
        <p:spPr>
          <a:xfrm>
            <a:off x="400316" y="3155654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4E528-43C6-4C37-92DD-36E397DD7860}"/>
              </a:ext>
            </a:extLst>
          </p:cNvPr>
          <p:cNvSpPr txBox="1"/>
          <p:nvPr/>
        </p:nvSpPr>
        <p:spPr>
          <a:xfrm>
            <a:off x="2213442" y="3132586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4FD6C-2CC5-4060-B0A4-E01FB00F7AAD}"/>
              </a:ext>
            </a:extLst>
          </p:cNvPr>
          <p:cNvSpPr txBox="1"/>
          <p:nvPr/>
        </p:nvSpPr>
        <p:spPr>
          <a:xfrm>
            <a:off x="4143921" y="3155654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16ED4-FC7F-41F4-AFB7-AC128FE13C3E}"/>
              </a:ext>
            </a:extLst>
          </p:cNvPr>
          <p:cNvSpPr txBox="1"/>
          <p:nvPr/>
        </p:nvSpPr>
        <p:spPr>
          <a:xfrm>
            <a:off x="6003933" y="3150807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E4C022-2765-47D9-ACE7-13B65C0CC833}"/>
              </a:ext>
            </a:extLst>
          </p:cNvPr>
          <p:cNvSpPr txBox="1"/>
          <p:nvPr/>
        </p:nvSpPr>
        <p:spPr>
          <a:xfrm>
            <a:off x="2069079" y="3844367"/>
            <a:ext cx="1786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/>
              <a:t>Distance calculation for specific instance &amp; Neighbourhood generation approach selection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8CB25-D67B-442A-A21B-63714FEA4F0C}"/>
              </a:ext>
            </a:extLst>
          </p:cNvPr>
          <p:cNvSpPr txBox="1"/>
          <p:nvPr/>
        </p:nvSpPr>
        <p:spPr>
          <a:xfrm>
            <a:off x="6227431" y="3875386"/>
            <a:ext cx="1959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/>
              <a:t>Giving the </a:t>
            </a:r>
          </a:p>
          <a:p>
            <a:r>
              <a:rPr lang="en-GB" sz="1800"/>
              <a:t>model prediction along with explanations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6C8FB-FAF6-47CE-B59C-6C9D6052D8DA}"/>
              </a:ext>
            </a:extLst>
          </p:cNvPr>
          <p:cNvSpPr txBox="1"/>
          <p:nvPr/>
        </p:nvSpPr>
        <p:spPr>
          <a:xfrm>
            <a:off x="4139143" y="3844367"/>
            <a:ext cx="2228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/>
              <a:t>Decision tree classifier implementation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026E0A-7E28-494C-8367-FF11FB5034BE}"/>
              </a:ext>
            </a:extLst>
          </p:cNvPr>
          <p:cNvSpPr/>
          <p:nvPr/>
        </p:nvSpPr>
        <p:spPr>
          <a:xfrm>
            <a:off x="8690559" y="2897788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5CC754-094D-44FB-9052-3716C178D2FB}"/>
              </a:ext>
            </a:extLst>
          </p:cNvPr>
          <p:cNvSpPr/>
          <p:nvPr/>
        </p:nvSpPr>
        <p:spPr>
          <a:xfrm>
            <a:off x="6716899" y="2887539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75780-8881-438A-BF50-4DD7B705BF18}"/>
              </a:ext>
            </a:extLst>
          </p:cNvPr>
          <p:cNvSpPr txBox="1"/>
          <p:nvPr/>
        </p:nvSpPr>
        <p:spPr>
          <a:xfrm>
            <a:off x="7957542" y="3192586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6E483B-1F40-461C-88B9-8C82AA1D04B2}"/>
              </a:ext>
            </a:extLst>
          </p:cNvPr>
          <p:cNvSpPr txBox="1"/>
          <p:nvPr/>
        </p:nvSpPr>
        <p:spPr>
          <a:xfrm>
            <a:off x="10079663" y="3132586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6DB659-FEAF-478C-9787-0F1D0D3377DF}"/>
              </a:ext>
            </a:extLst>
          </p:cNvPr>
          <p:cNvSpPr txBox="1"/>
          <p:nvPr/>
        </p:nvSpPr>
        <p:spPr>
          <a:xfrm>
            <a:off x="8056537" y="3856674"/>
            <a:ext cx="1959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/>
              <a:t>Counterfactual Rule extractions for the given instance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AFBAA3-3BA3-4479-A090-24D0440A8D50}"/>
              </a:ext>
            </a:extLst>
          </p:cNvPr>
          <p:cNvSpPr txBox="1"/>
          <p:nvPr/>
        </p:nvSpPr>
        <p:spPr>
          <a:xfrm>
            <a:off x="10122921" y="3875386"/>
            <a:ext cx="19596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/>
              <a:t>Finalizing the library structure with best practices, report generation  &amp; Final testing for complete library</a:t>
            </a:r>
          </a:p>
        </p:txBody>
      </p:sp>
      <p:pic>
        <p:nvPicPr>
          <p:cNvPr id="31" name="Graphic 7" descr="Badge Tick1 with solid fill">
            <a:extLst>
              <a:ext uri="{FF2B5EF4-FFF2-40B4-BE49-F238E27FC236}">
                <a16:creationId xmlns:a16="http://schemas.microsoft.com/office/drawing/2014/main" id="{F05EED5D-6ED0-4F29-915B-3C37F589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2467" y="2081388"/>
            <a:ext cx="466166" cy="477371"/>
          </a:xfrm>
          <a:prstGeom prst="rect">
            <a:avLst/>
          </a:prstGeom>
        </p:spPr>
      </p:pic>
      <p:pic>
        <p:nvPicPr>
          <p:cNvPr id="32" name="Graphic 7" descr="Badge Tick1 with solid fill">
            <a:extLst>
              <a:ext uri="{FF2B5EF4-FFF2-40B4-BE49-F238E27FC236}">
                <a16:creationId xmlns:a16="http://schemas.microsoft.com/office/drawing/2014/main" id="{D9A07E0B-000B-4881-BCED-6F69B965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2797" y="2077644"/>
            <a:ext cx="466166" cy="4773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B60A71-7794-46F3-A361-C1ACC8473CD5}"/>
              </a:ext>
            </a:extLst>
          </p:cNvPr>
          <p:cNvSpPr txBox="1"/>
          <p:nvPr/>
        </p:nvSpPr>
        <p:spPr>
          <a:xfrm>
            <a:off x="2667000" y="6467061"/>
            <a:ext cx="5718048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pic>
        <p:nvPicPr>
          <p:cNvPr id="37" name="Graphic 7" descr="Badge Tick1 with solid fill">
            <a:extLst>
              <a:ext uri="{FF2B5EF4-FFF2-40B4-BE49-F238E27FC236}">
                <a16:creationId xmlns:a16="http://schemas.microsoft.com/office/drawing/2014/main" id="{BCE2F69B-EC63-4DAE-A5E5-E152E3043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0644" y="2125899"/>
            <a:ext cx="466166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99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1C41-0030-4662-A780-99857BC7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9550"/>
            <a:ext cx="11684000" cy="695325"/>
          </a:xfrm>
          <a:solidFill>
            <a:schemeClr val="accent2"/>
          </a:solidFill>
        </p:spPr>
        <p:txBody>
          <a:bodyPr>
            <a:noAutofit/>
          </a:bodyPr>
          <a:lstStyle/>
          <a:p>
            <a:br>
              <a:rPr lang="en-GB" sz="3200">
                <a:solidFill>
                  <a:schemeClr val="bg1"/>
                </a:solidFill>
              </a:rPr>
            </a:br>
            <a:r>
              <a:rPr lang="en-GB" sz="3200">
                <a:solidFill>
                  <a:schemeClr val="bg1"/>
                </a:solidFill>
              </a:rPr>
              <a:t>GATHERING SAMPLE DATA AND BUILD THE MODEL FOR PREDICTION</a:t>
            </a:r>
            <a:br>
              <a:rPr lang="en-GB" sz="3200">
                <a:solidFill>
                  <a:schemeClr val="bg1"/>
                </a:solidFill>
              </a:rPr>
            </a:b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56329-63ED-42D5-93E9-22DE89287205}"/>
              </a:ext>
            </a:extLst>
          </p:cNvPr>
          <p:cNvSpPr txBox="1"/>
          <p:nvPr/>
        </p:nvSpPr>
        <p:spPr>
          <a:xfrm>
            <a:off x="2667000" y="6467061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812D2-D039-41C6-AC9D-4EE9CC54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96962"/>
            <a:ext cx="5166017" cy="3033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3E211-7311-4D96-B6E0-2AECA054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7" y="2598102"/>
            <a:ext cx="4422195" cy="3022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DDDC94-F5A7-42AE-9C69-F306F022A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931" y="1096962"/>
            <a:ext cx="3330269" cy="4159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995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8222-6E08-43E8-88E7-9AC8FEA4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799"/>
            <a:ext cx="11684000" cy="904875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</a:rPr>
              <a:t>DISTANCE CALCULATION FOR SPECIFIC INSTANCE AND NEIGHBOURHOOD GENERATION APPROACH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7C29E-27B2-45AF-915A-115ADB650FCE}"/>
              </a:ext>
            </a:extLst>
          </p:cNvPr>
          <p:cNvSpPr txBox="1"/>
          <p:nvPr/>
        </p:nvSpPr>
        <p:spPr>
          <a:xfrm>
            <a:off x="2667000" y="6467061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DEB95-B1B1-4BAC-B2BB-42EC490EF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74"/>
          <a:stretch/>
        </p:blipFill>
        <p:spPr>
          <a:xfrm>
            <a:off x="203200" y="1467358"/>
            <a:ext cx="5044708" cy="217950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1099D-0697-4A5C-BC1F-099B88565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78"/>
          <a:stretch/>
        </p:blipFill>
        <p:spPr>
          <a:xfrm>
            <a:off x="5440386" y="1467358"/>
            <a:ext cx="6058194" cy="417612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155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8071-235C-4EFA-8F58-A39EC2838DE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DECISION TREE CLASSIFIER IMPLEMENTAION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D4C1-20A3-4961-836F-A5EDF5E52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2800"/>
              <a:t>C4.5 Implementation – selected method</a:t>
            </a:r>
          </a:p>
          <a:p>
            <a:pPr marL="347472" indent="-347472" algn="l" rtl="0" eaLnBrk="1" latinLnBrk="0" hangingPunct="1">
              <a:lnSpc>
                <a:spcPct val="150000"/>
              </a:lnSpc>
              <a:spcBef>
                <a:spcPts val="768"/>
              </a:spcBef>
              <a:spcAft>
                <a:spcPts val="0"/>
              </a:spcAft>
              <a:buClrTx/>
              <a:buSzPts val="3200"/>
              <a:buFont typeface="Arial" panose="020B0604020202020204" pitchFamily="34" charset="0"/>
              <a:buChar char="•"/>
            </a:pPr>
            <a:r>
              <a:rPr lang="en-GB" sz="2800" kern="1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YaDT</a:t>
            </a:r>
            <a:r>
              <a:rPr lang="en-GB" sz="280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r>
              <a:rPr lang="en-GB" sz="28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Yet another decision tree </a:t>
            </a:r>
            <a:r>
              <a:rPr lang="en-GB" sz="2800">
                <a:solidFill>
                  <a:srgbClr val="000000"/>
                </a:solidFill>
                <a:latin typeface="Cambria" panose="02040503050406030204" pitchFamily="18" charset="0"/>
              </a:rPr>
              <a:t>Builder </a:t>
            </a:r>
            <a:r>
              <a:rPr lang="en-GB" sz="28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(Based on C4.5)</a:t>
            </a:r>
            <a:endParaRPr lang="en-GB" sz="280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C0FEB-1D2B-4463-913C-60E5BB84537C}"/>
              </a:ext>
            </a:extLst>
          </p:cNvPr>
          <p:cNvSpPr txBox="1"/>
          <p:nvPr/>
        </p:nvSpPr>
        <p:spPr>
          <a:xfrm>
            <a:off x="2667000" y="6467061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06A508-9935-42AD-AAA3-07C5B207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10734"/>
            <a:ext cx="8240275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8268D0-AA13-4E1D-BBFF-F10C5E743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4"/>
          <a:stretch/>
        </p:blipFill>
        <p:spPr>
          <a:xfrm>
            <a:off x="2347389" y="4019008"/>
            <a:ext cx="8183240" cy="12464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4932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8071-235C-4EFA-8F58-A39EC2838DE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EXPLAINER IMPLEMENTAION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C0FEB-1D2B-4463-913C-60E5BB84537C}"/>
              </a:ext>
            </a:extLst>
          </p:cNvPr>
          <p:cNvSpPr txBox="1"/>
          <p:nvPr/>
        </p:nvSpPr>
        <p:spPr>
          <a:xfrm>
            <a:off x="2667000" y="6467061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F90-15D2-4C7A-8B1C-599C488B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1323"/>
            <a:ext cx="5692140" cy="5078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1971CE-26CA-45AA-91A5-C0DB2138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2" y="1216971"/>
            <a:ext cx="3379739" cy="2819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01AFC8-FE83-41E3-971D-8A7D2FCD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2" y="4103712"/>
            <a:ext cx="5391902" cy="2295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175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00E2FA2-1128-45A6-81A4-F3351FC4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258734"/>
            <a:ext cx="6658904" cy="4629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78071-235C-4EFA-8F58-A39EC2838DE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C0FEB-1D2B-4463-913C-60E5BB84537C}"/>
              </a:ext>
            </a:extLst>
          </p:cNvPr>
          <p:cNvSpPr txBox="1"/>
          <p:nvPr/>
        </p:nvSpPr>
        <p:spPr>
          <a:xfrm>
            <a:off x="2667000" y="6467061"/>
            <a:ext cx="5410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IT18113600  |  Perera G.Y.N  |  2021-117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3E0177-817C-405B-B535-B834D07362B5}"/>
              </a:ext>
            </a:extLst>
          </p:cNvPr>
          <p:cNvSpPr txBox="1"/>
          <p:nvPr/>
        </p:nvSpPr>
        <p:spPr>
          <a:xfrm>
            <a:off x="7582364" y="3093217"/>
            <a:ext cx="368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Explanations and counterfactual explanations for single instance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678F1-C02A-4E9B-BDF6-3C19DD25C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425" y="1258734"/>
            <a:ext cx="6420375" cy="1406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CCE144-38BB-4890-AC57-F803129A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06" y="4351979"/>
            <a:ext cx="8589994" cy="1653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679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IT 18134704 | J.K. Kenneth </a:t>
            </a:r>
            <a:r>
              <a:rPr lang="en-US" err="1">
                <a:latin typeface="Adobe Devanagari"/>
              </a:rPr>
              <a:t>chamara</a:t>
            </a:r>
            <a:endParaRPr lang="en-US" err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99849"/>
            <a:ext cx="10363200" cy="614657"/>
          </a:xfrm>
        </p:spPr>
        <p:txBody>
          <a:bodyPr/>
          <a:lstStyle/>
          <a:p>
            <a:r>
              <a:rPr lang="en-US"/>
              <a:t>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741A8-0D7B-4770-B45A-7ED76196433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pic>
        <p:nvPicPr>
          <p:cNvPr id="4" name="Picture 3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4385B234-14CE-4D53-9FC7-E19599A71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19" y="51152"/>
            <a:ext cx="2027674" cy="26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8A875-0B92-41C3-A698-4722293AAB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D9DC-74EC-4863-83ED-BD44701F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/>
              <a:t>There are two types of models can be identified in Explainability</a:t>
            </a:r>
          </a:p>
          <a:p>
            <a:pPr lvl="1"/>
            <a:r>
              <a:rPr lang="en-GB" sz="2400"/>
              <a:t>White-box</a:t>
            </a:r>
          </a:p>
          <a:p>
            <a:pPr lvl="1"/>
            <a:r>
              <a:rPr lang="en-GB" sz="2400"/>
              <a:t>Black-box</a:t>
            </a:r>
          </a:p>
          <a:p>
            <a:endParaRPr lang="en-GB" sz="2800"/>
          </a:p>
          <a:p>
            <a:r>
              <a:rPr lang="en-GB" sz="2800"/>
              <a:t>Black Box models perform well and produce better accuracies,</a:t>
            </a:r>
            <a:endParaRPr lang="en-GB" sz="2800">
              <a:ea typeface="Cambria"/>
            </a:endParaRPr>
          </a:p>
          <a:p>
            <a:pPr marL="457200" lvl="1" indent="0">
              <a:buNone/>
            </a:pPr>
            <a:r>
              <a:rPr lang="en-GB"/>
              <a:t>	</a:t>
            </a:r>
            <a:r>
              <a:rPr lang="en-GB" sz="2400"/>
              <a:t>Ex: SVM, Deep Neural Networks, XGBoost, KNN etc</a:t>
            </a:r>
          </a:p>
          <a:p>
            <a:r>
              <a:rPr lang="en-GB" sz="2800"/>
              <a:t>Black-box models are high complex and the internal logic cannot understand by the users</a:t>
            </a:r>
          </a:p>
          <a:p>
            <a:r>
              <a:rPr lang="en-GB" sz="2800"/>
              <a:t>Concept of Explainable AI has been come into the picture to overcome that situation</a:t>
            </a:r>
          </a:p>
          <a:p>
            <a:pPr lvl="1"/>
            <a:endParaRPr lang="en-GB" sz="2000"/>
          </a:p>
          <a:p>
            <a:pPr marL="457200" lvl="1" indent="0">
              <a:buNone/>
            </a:pPr>
            <a:endParaRPr lang="en-GB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FDCBF-9528-4D54-90A2-DDE357E52C0D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213043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E824C-70E6-4874-A58C-22CEB34B232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</p:spTree>
    <p:extLst>
      <p:ext uri="{BB962C8B-B14F-4D97-AF65-F5344CB8AC3E}">
        <p14:creationId xmlns:p14="http://schemas.microsoft.com/office/powerpoint/2010/main" val="1275283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FBA4-36E2-4641-AE1E-B667C8AF42D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C939C-1F6E-4DD9-A155-21691205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fairness In ML ?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CE4888-E86F-471A-81D5-394CBAA55FA2}"/>
              </a:ext>
            </a:extLst>
          </p:cNvPr>
          <p:cNvSpPr/>
          <p:nvPr/>
        </p:nvSpPr>
        <p:spPr>
          <a:xfrm>
            <a:off x="1076476" y="2140954"/>
            <a:ext cx="9771124" cy="3163967"/>
          </a:xfrm>
          <a:prstGeom prst="round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“...discrimination is considered to be present if for two individuals that have the same characteristic relevant to the decision making and differ only in the sensitive attribute (e.g., gender/race) a model results in different decisions”  </a:t>
            </a:r>
            <a:endParaRPr lang="en-US" sz="2400" b="1">
              <a:solidFill>
                <a:schemeClr val="accent1">
                  <a:lumMod val="75000"/>
                </a:schemeClr>
              </a:solidFill>
              <a:ea typeface="Cambria"/>
            </a:endParaRPr>
          </a:p>
          <a:p>
            <a:pPr algn="just"/>
            <a:endParaRPr lang="en-US" sz="2400" b="1">
              <a:solidFill>
                <a:schemeClr val="accent1">
                  <a:lumMod val="75000"/>
                </a:schemeClr>
              </a:solidFill>
              <a:ea typeface="Cambria"/>
            </a:endParaRPr>
          </a:p>
          <a:p>
            <a:pPr algn="just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ToonCaldersandIndr˙eŽliobait˙e.2013 [1].</a:t>
            </a:r>
            <a:endParaRPr lang="en-US" sz="2400" b="1">
              <a:solidFill>
                <a:schemeClr val="accent1">
                  <a:lumMod val="75000"/>
                </a:schemeClr>
              </a:solidFill>
              <a:ea typeface="Cambri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D382FC-E12B-44DB-809C-12341BABB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75845" y="4152123"/>
            <a:ext cx="3017869" cy="1931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C6F3B4-983E-462D-8264-FAE690F69F5D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</p:spTree>
    <p:extLst>
      <p:ext uri="{BB962C8B-B14F-4D97-AF65-F5344CB8AC3E}">
        <p14:creationId xmlns:p14="http://schemas.microsoft.com/office/powerpoint/2010/main" val="3344051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D6AC0E7-BF05-423F-B315-FD8961F79677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0" kern="1200">
                <a:solidFill>
                  <a:schemeClr val="bg1"/>
                </a:solidFill>
                <a:latin typeface="Adobe Devanagari"/>
              </a:rPr>
              <a:t>BACKGROUND cont..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0590D5-028E-444B-BA11-4A0217506D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012530"/>
              </p:ext>
            </p:extLst>
          </p:nvPr>
        </p:nvGraphicFramePr>
        <p:xfrm>
          <a:off x="304800" y="1179576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57C9D6-A5D9-4E19-A5B0-4C3C6864CC43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</p:spTree>
    <p:extLst>
      <p:ext uri="{BB962C8B-B14F-4D97-AF65-F5344CB8AC3E}">
        <p14:creationId xmlns:p14="http://schemas.microsoft.com/office/powerpoint/2010/main" val="1926334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18BA-2C49-4766-9673-62F5FE57CEA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05C2-26FE-4A77-8211-40ED20092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71" y="1533605"/>
            <a:ext cx="11684000" cy="18393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Implementing a Framework to measure the </a:t>
            </a:r>
            <a:r>
              <a:rPr lang="en-US" sz="3600" b="1">
                <a:solidFill>
                  <a:srgbClr val="FF0000"/>
                </a:solidFill>
              </a:rPr>
              <a:t>Fairness </a:t>
            </a:r>
            <a:r>
              <a:rPr lang="en-US" sz="3600"/>
              <a:t>in an ML model for a given restricted attribute</a:t>
            </a:r>
            <a:r>
              <a:rPr lang="en-US" sz="3600">
                <a:solidFill>
                  <a:srgbClr val="000000"/>
                </a:solidFill>
              </a:rPr>
              <a:t> </a:t>
            </a:r>
            <a:r>
              <a:rPr lang="en-US" sz="3600"/>
              <a:t>?</a:t>
            </a:r>
            <a:endParaRPr lang="en-US" sz="3600">
              <a:ea typeface="Cambria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8D027A-0BFA-4046-AFFD-068C910B9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97" y="2638018"/>
            <a:ext cx="4900128" cy="3460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EAC6F-588E-4BA5-9BBB-FB6F5F34D5E9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</p:spTree>
    <p:extLst>
      <p:ext uri="{BB962C8B-B14F-4D97-AF65-F5344CB8AC3E}">
        <p14:creationId xmlns:p14="http://schemas.microsoft.com/office/powerpoint/2010/main" val="35252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F431-2405-46C4-A703-C4B75BE621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OBJECTIVES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C61E584-E222-409C-BD99-8BAA4F5C0C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782251"/>
              </p:ext>
            </p:extLst>
          </p:nvPr>
        </p:nvGraphicFramePr>
        <p:xfrm>
          <a:off x="741455" y="1420401"/>
          <a:ext cx="10709090" cy="4550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ABA34A0-01EA-48BC-8F89-553B91555901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</p:spTree>
    <p:extLst>
      <p:ext uri="{BB962C8B-B14F-4D97-AF65-F5344CB8AC3E}">
        <p14:creationId xmlns:p14="http://schemas.microsoft.com/office/powerpoint/2010/main" val="3965665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15C11-4F05-4C8E-936B-A5F6E875E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513" y="3514068"/>
            <a:ext cx="4469499" cy="3043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35E87-F2CD-4B3C-B552-D781C7EC5CF1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</p:spTree>
    <p:extLst>
      <p:ext uri="{BB962C8B-B14F-4D97-AF65-F5344CB8AC3E}">
        <p14:creationId xmlns:p14="http://schemas.microsoft.com/office/powerpoint/2010/main" val="247796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6C35-DAB7-454C-811E-5B9CB133E1B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SYSTEM OVERVIEW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92E5D-5999-4D46-BD1D-A90F50542BEF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274005-6587-4BDD-A5B3-2C8B781A2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32" y="1669649"/>
            <a:ext cx="7564582" cy="4179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136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18BA-2C49-4766-9673-62F5FE57CEA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i="0">
                <a:solidFill>
                  <a:schemeClr val="bg1"/>
                </a:solidFill>
                <a:effectLst/>
                <a:latin typeface="Adobe Devanagari"/>
              </a:rPr>
              <a:t>Derivation Of Fairness Formula</a:t>
            </a:r>
            <a:endParaRPr lang="en-US">
              <a:solidFill>
                <a:schemeClr val="bg1"/>
              </a:solidFill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05C2-26FE-4A77-8211-40ED20092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51" y="2895088"/>
            <a:ext cx="3598834" cy="1406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How can we derive a fairness measure from a ML model?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8D027A-0BFA-4046-AFFD-068C910B9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20" y="3346704"/>
            <a:ext cx="4281739" cy="3023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EAC6F-588E-4BA5-9BBB-FB6F5F34D5E9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8A1B6E-4A85-43D4-BAC6-74140BE5ABC0}"/>
              </a:ext>
            </a:extLst>
          </p:cNvPr>
          <p:cNvSpPr txBox="1">
            <a:spLocks/>
          </p:cNvSpPr>
          <p:nvPr/>
        </p:nvSpPr>
        <p:spPr>
          <a:xfrm>
            <a:off x="4522122" y="1567936"/>
            <a:ext cx="6593395" cy="22318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Requirement </a:t>
            </a:r>
          </a:p>
          <a:p>
            <a:pPr lvl="1"/>
            <a:r>
              <a:rPr lang="en-US"/>
              <a:t>Data set (categorical columns , etc..)</a:t>
            </a:r>
          </a:p>
          <a:p>
            <a:pPr lvl="1"/>
            <a:r>
              <a:rPr lang="en-US"/>
              <a:t>Trained ML model</a:t>
            </a:r>
          </a:p>
          <a:p>
            <a:pPr lvl="1"/>
            <a:r>
              <a:rPr lang="en-US"/>
              <a:t>Used encoders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587233-9C34-428A-9057-9D880E0A7B1F}"/>
              </a:ext>
            </a:extLst>
          </p:cNvPr>
          <p:cNvSpPr/>
          <p:nvPr/>
        </p:nvSpPr>
        <p:spPr>
          <a:xfrm>
            <a:off x="556202" y="2683840"/>
            <a:ext cx="3685983" cy="180636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59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18BA-2C49-4766-9673-62F5FE57CEA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i="0">
                <a:solidFill>
                  <a:schemeClr val="bg1"/>
                </a:solidFill>
                <a:effectLst/>
                <a:latin typeface="Adobe Devanagari"/>
              </a:rPr>
              <a:t>Derivation Of Fairness Formula cont.</a:t>
            </a:r>
            <a:endParaRPr lang="en-US">
              <a:solidFill>
                <a:schemeClr val="bg1"/>
              </a:solidFill>
              <a:latin typeface="Adobe Devanaga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EAC6F-588E-4BA5-9BBB-FB6F5F34D5E9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4D296A8-ED98-4D34-9F27-AD7539AF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945289"/>
              </p:ext>
            </p:extLst>
          </p:nvPr>
        </p:nvGraphicFramePr>
        <p:xfrm>
          <a:off x="427512" y="1919074"/>
          <a:ext cx="612766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048">
                  <a:extLst>
                    <a:ext uri="{9D8B030D-6E8A-4147-A177-3AD203B41FA5}">
                      <a16:colId xmlns:a16="http://schemas.microsoft.com/office/drawing/2014/main" val="189755454"/>
                    </a:ext>
                  </a:extLst>
                </a:gridCol>
                <a:gridCol w="1461754">
                  <a:extLst>
                    <a:ext uri="{9D8B030D-6E8A-4147-A177-3AD203B41FA5}">
                      <a16:colId xmlns:a16="http://schemas.microsoft.com/office/drawing/2014/main" val="3169297201"/>
                    </a:ext>
                  </a:extLst>
                </a:gridCol>
                <a:gridCol w="1592658">
                  <a:extLst>
                    <a:ext uri="{9D8B030D-6E8A-4147-A177-3AD203B41FA5}">
                      <a16:colId xmlns:a16="http://schemas.microsoft.com/office/drawing/2014/main" val="2532207898"/>
                    </a:ext>
                  </a:extLst>
                </a:gridCol>
                <a:gridCol w="1527206">
                  <a:extLst>
                    <a:ext uri="{9D8B030D-6E8A-4147-A177-3AD203B41FA5}">
                      <a16:colId xmlns:a16="http://schemas.microsoft.com/office/drawing/2014/main" val="1923194457"/>
                    </a:ext>
                  </a:extLst>
                </a:gridCol>
              </a:tblGrid>
              <a:tr h="187347"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Salary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Gender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Designation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55855"/>
                  </a:ext>
                </a:extLst>
              </a:tr>
              <a:tr h="189949"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Teacher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41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36036B-70DA-4A7D-9BF7-330451450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95837"/>
              </p:ext>
            </p:extLst>
          </p:nvPr>
        </p:nvGraphicFramePr>
        <p:xfrm>
          <a:off x="336469" y="4749892"/>
          <a:ext cx="612766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048">
                  <a:extLst>
                    <a:ext uri="{9D8B030D-6E8A-4147-A177-3AD203B41FA5}">
                      <a16:colId xmlns:a16="http://schemas.microsoft.com/office/drawing/2014/main" val="189755454"/>
                    </a:ext>
                  </a:extLst>
                </a:gridCol>
                <a:gridCol w="1461754">
                  <a:extLst>
                    <a:ext uri="{9D8B030D-6E8A-4147-A177-3AD203B41FA5}">
                      <a16:colId xmlns:a16="http://schemas.microsoft.com/office/drawing/2014/main" val="3169297201"/>
                    </a:ext>
                  </a:extLst>
                </a:gridCol>
                <a:gridCol w="1592658">
                  <a:extLst>
                    <a:ext uri="{9D8B030D-6E8A-4147-A177-3AD203B41FA5}">
                      <a16:colId xmlns:a16="http://schemas.microsoft.com/office/drawing/2014/main" val="2532207898"/>
                    </a:ext>
                  </a:extLst>
                </a:gridCol>
                <a:gridCol w="1527206">
                  <a:extLst>
                    <a:ext uri="{9D8B030D-6E8A-4147-A177-3AD203B41FA5}">
                      <a16:colId xmlns:a16="http://schemas.microsoft.com/office/drawing/2014/main" val="19231944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Salary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Gender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Designation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55855"/>
                  </a:ext>
                </a:extLst>
              </a:tr>
              <a:tr h="189949"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Teacher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41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E74484-9958-4D86-853E-BC5A0D24CC8F}"/>
              </a:ext>
            </a:extLst>
          </p:cNvPr>
          <p:cNvSpPr txBox="1"/>
          <p:nvPr/>
        </p:nvSpPr>
        <p:spPr>
          <a:xfrm>
            <a:off x="2743199" y="1376588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266F4-FC51-4792-8AB5-6F8A74EE488F}"/>
              </a:ext>
            </a:extLst>
          </p:cNvPr>
          <p:cNvSpPr txBox="1"/>
          <p:nvPr/>
        </p:nvSpPr>
        <p:spPr>
          <a:xfrm>
            <a:off x="8963890" y="1364169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3F8D3-6A70-477F-991C-9B767A519260}"/>
              </a:ext>
            </a:extLst>
          </p:cNvPr>
          <p:cNvSpPr txBox="1"/>
          <p:nvPr/>
        </p:nvSpPr>
        <p:spPr>
          <a:xfrm>
            <a:off x="9120249" y="21001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FA8D5B-1D6E-4DB8-9D34-E82D48D4C973}"/>
              </a:ext>
            </a:extLst>
          </p:cNvPr>
          <p:cNvSpPr txBox="1"/>
          <p:nvPr/>
        </p:nvSpPr>
        <p:spPr>
          <a:xfrm>
            <a:off x="9120249" y="5014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0508D7-8A78-445E-9C3F-9B20B5BE0315}"/>
              </a:ext>
            </a:extLst>
          </p:cNvPr>
          <p:cNvSpPr/>
          <p:nvPr/>
        </p:nvSpPr>
        <p:spPr>
          <a:xfrm>
            <a:off x="7651102" y="3282474"/>
            <a:ext cx="914400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3D1E7DC-4A1F-4D38-92C4-49592E411A94}"/>
              </a:ext>
            </a:extLst>
          </p:cNvPr>
          <p:cNvSpPr/>
          <p:nvPr/>
        </p:nvSpPr>
        <p:spPr>
          <a:xfrm rot="2243517">
            <a:off x="6557979" y="2399558"/>
            <a:ext cx="11684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35D8B6C-77F3-468E-91E5-66465D451B35}"/>
              </a:ext>
            </a:extLst>
          </p:cNvPr>
          <p:cNvSpPr/>
          <p:nvPr/>
        </p:nvSpPr>
        <p:spPr>
          <a:xfrm rot="19987908">
            <a:off x="6577331" y="4652877"/>
            <a:ext cx="11684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D0B3F2-8E7E-4B1B-B708-726D148A639B}"/>
              </a:ext>
            </a:extLst>
          </p:cNvPr>
          <p:cNvCxnSpPr>
            <a:cxnSpLocks/>
          </p:cNvCxnSpPr>
          <p:nvPr/>
        </p:nvCxnSpPr>
        <p:spPr>
          <a:xfrm flipV="1">
            <a:off x="8565502" y="2664330"/>
            <a:ext cx="554747" cy="65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DB1D20-CED2-481D-BBB3-F009617B68DE}"/>
              </a:ext>
            </a:extLst>
          </p:cNvPr>
          <p:cNvCxnSpPr>
            <a:cxnSpLocks/>
          </p:cNvCxnSpPr>
          <p:nvPr/>
        </p:nvCxnSpPr>
        <p:spPr>
          <a:xfrm>
            <a:off x="8565502" y="4036869"/>
            <a:ext cx="554747" cy="84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10 Points 28">
            <a:extLst>
              <a:ext uri="{FF2B5EF4-FFF2-40B4-BE49-F238E27FC236}">
                <a16:creationId xmlns:a16="http://schemas.microsoft.com/office/drawing/2014/main" id="{00689CA5-AE25-45AB-BFCD-0FBB97727F78}"/>
              </a:ext>
            </a:extLst>
          </p:cNvPr>
          <p:cNvSpPr/>
          <p:nvPr/>
        </p:nvSpPr>
        <p:spPr>
          <a:xfrm>
            <a:off x="10034649" y="3122469"/>
            <a:ext cx="1330037" cy="914400"/>
          </a:xfrm>
          <a:prstGeom prst="star10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Unfair</a:t>
            </a:r>
          </a:p>
        </p:txBody>
      </p:sp>
    </p:spTree>
    <p:extLst>
      <p:ext uri="{BB962C8B-B14F-4D97-AF65-F5344CB8AC3E}">
        <p14:creationId xmlns:p14="http://schemas.microsoft.com/office/powerpoint/2010/main" val="3329688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18BA-2C49-4766-9673-62F5FE57CEA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i="0">
                <a:solidFill>
                  <a:schemeClr val="bg1"/>
                </a:solidFill>
                <a:effectLst/>
                <a:latin typeface="Adobe Devanagari"/>
              </a:rPr>
              <a:t>Derivation Of Fairness Formula cont.</a:t>
            </a:r>
            <a:endParaRPr lang="en-US">
              <a:solidFill>
                <a:schemeClr val="bg1"/>
              </a:solidFill>
              <a:latin typeface="Adobe Devanaga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EAC6F-588E-4BA5-9BBB-FB6F5F34D5E9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4D296A8-ED98-4D34-9F27-AD7539AF768B}"/>
              </a:ext>
            </a:extLst>
          </p:cNvPr>
          <p:cNvGraphicFramePr>
            <a:graphicFrameLocks noGrp="1"/>
          </p:cNvGraphicFramePr>
          <p:nvPr/>
        </p:nvGraphicFramePr>
        <p:xfrm>
          <a:off x="427512" y="1919074"/>
          <a:ext cx="612766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048">
                  <a:extLst>
                    <a:ext uri="{9D8B030D-6E8A-4147-A177-3AD203B41FA5}">
                      <a16:colId xmlns:a16="http://schemas.microsoft.com/office/drawing/2014/main" val="189755454"/>
                    </a:ext>
                  </a:extLst>
                </a:gridCol>
                <a:gridCol w="1461754">
                  <a:extLst>
                    <a:ext uri="{9D8B030D-6E8A-4147-A177-3AD203B41FA5}">
                      <a16:colId xmlns:a16="http://schemas.microsoft.com/office/drawing/2014/main" val="3169297201"/>
                    </a:ext>
                  </a:extLst>
                </a:gridCol>
                <a:gridCol w="1592658">
                  <a:extLst>
                    <a:ext uri="{9D8B030D-6E8A-4147-A177-3AD203B41FA5}">
                      <a16:colId xmlns:a16="http://schemas.microsoft.com/office/drawing/2014/main" val="2532207898"/>
                    </a:ext>
                  </a:extLst>
                </a:gridCol>
                <a:gridCol w="1527206">
                  <a:extLst>
                    <a:ext uri="{9D8B030D-6E8A-4147-A177-3AD203B41FA5}">
                      <a16:colId xmlns:a16="http://schemas.microsoft.com/office/drawing/2014/main" val="1923194457"/>
                    </a:ext>
                  </a:extLst>
                </a:gridCol>
              </a:tblGrid>
              <a:tr h="187347"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Salary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Gender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Designation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55855"/>
                  </a:ext>
                </a:extLst>
              </a:tr>
              <a:tr h="189949"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Teacher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41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36036B-70DA-4A7D-9BF7-330451450FC9}"/>
              </a:ext>
            </a:extLst>
          </p:cNvPr>
          <p:cNvGraphicFramePr>
            <a:graphicFrameLocks noGrp="1"/>
          </p:cNvGraphicFramePr>
          <p:nvPr/>
        </p:nvGraphicFramePr>
        <p:xfrm>
          <a:off x="336469" y="4749892"/>
          <a:ext cx="612766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048">
                  <a:extLst>
                    <a:ext uri="{9D8B030D-6E8A-4147-A177-3AD203B41FA5}">
                      <a16:colId xmlns:a16="http://schemas.microsoft.com/office/drawing/2014/main" val="189755454"/>
                    </a:ext>
                  </a:extLst>
                </a:gridCol>
                <a:gridCol w="1461754">
                  <a:extLst>
                    <a:ext uri="{9D8B030D-6E8A-4147-A177-3AD203B41FA5}">
                      <a16:colId xmlns:a16="http://schemas.microsoft.com/office/drawing/2014/main" val="3169297201"/>
                    </a:ext>
                  </a:extLst>
                </a:gridCol>
                <a:gridCol w="1592658">
                  <a:extLst>
                    <a:ext uri="{9D8B030D-6E8A-4147-A177-3AD203B41FA5}">
                      <a16:colId xmlns:a16="http://schemas.microsoft.com/office/drawing/2014/main" val="2532207898"/>
                    </a:ext>
                  </a:extLst>
                </a:gridCol>
                <a:gridCol w="1527206">
                  <a:extLst>
                    <a:ext uri="{9D8B030D-6E8A-4147-A177-3AD203B41FA5}">
                      <a16:colId xmlns:a16="http://schemas.microsoft.com/office/drawing/2014/main" val="19231944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Salary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Gender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Designation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55855"/>
                  </a:ext>
                </a:extLst>
              </a:tr>
              <a:tr h="189949"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Teacher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41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E74484-9958-4D86-853E-BC5A0D24CC8F}"/>
              </a:ext>
            </a:extLst>
          </p:cNvPr>
          <p:cNvSpPr txBox="1"/>
          <p:nvPr/>
        </p:nvSpPr>
        <p:spPr>
          <a:xfrm>
            <a:off x="2743199" y="1376588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266F4-FC51-4792-8AB5-6F8A74EE488F}"/>
              </a:ext>
            </a:extLst>
          </p:cNvPr>
          <p:cNvSpPr txBox="1"/>
          <p:nvPr/>
        </p:nvSpPr>
        <p:spPr>
          <a:xfrm>
            <a:off x="8963890" y="1364169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3F8D3-6A70-477F-991C-9B767A519260}"/>
              </a:ext>
            </a:extLst>
          </p:cNvPr>
          <p:cNvSpPr txBox="1"/>
          <p:nvPr/>
        </p:nvSpPr>
        <p:spPr>
          <a:xfrm>
            <a:off x="9120249" y="21001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FA8D5B-1D6E-4DB8-9D34-E82D48D4C973}"/>
              </a:ext>
            </a:extLst>
          </p:cNvPr>
          <p:cNvSpPr txBox="1"/>
          <p:nvPr/>
        </p:nvSpPr>
        <p:spPr>
          <a:xfrm>
            <a:off x="9120249" y="5014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0508D7-8A78-445E-9C3F-9B20B5BE0315}"/>
              </a:ext>
            </a:extLst>
          </p:cNvPr>
          <p:cNvSpPr/>
          <p:nvPr/>
        </p:nvSpPr>
        <p:spPr>
          <a:xfrm>
            <a:off x="7651102" y="3282474"/>
            <a:ext cx="914400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3D1E7DC-4A1F-4D38-92C4-49592E411A94}"/>
              </a:ext>
            </a:extLst>
          </p:cNvPr>
          <p:cNvSpPr/>
          <p:nvPr/>
        </p:nvSpPr>
        <p:spPr>
          <a:xfrm rot="2243517">
            <a:off x="6557979" y="2399558"/>
            <a:ext cx="11684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35D8B6C-77F3-468E-91E5-66465D451B35}"/>
              </a:ext>
            </a:extLst>
          </p:cNvPr>
          <p:cNvSpPr/>
          <p:nvPr/>
        </p:nvSpPr>
        <p:spPr>
          <a:xfrm rot="19987908">
            <a:off x="6577331" y="4652877"/>
            <a:ext cx="11684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D0B3F2-8E7E-4B1B-B708-726D148A639B}"/>
              </a:ext>
            </a:extLst>
          </p:cNvPr>
          <p:cNvCxnSpPr>
            <a:cxnSpLocks/>
          </p:cNvCxnSpPr>
          <p:nvPr/>
        </p:nvCxnSpPr>
        <p:spPr>
          <a:xfrm flipV="1">
            <a:off x="8565502" y="2664330"/>
            <a:ext cx="554747" cy="65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DB1D20-CED2-481D-BBB3-F009617B68DE}"/>
              </a:ext>
            </a:extLst>
          </p:cNvPr>
          <p:cNvCxnSpPr>
            <a:cxnSpLocks/>
          </p:cNvCxnSpPr>
          <p:nvPr/>
        </p:nvCxnSpPr>
        <p:spPr>
          <a:xfrm>
            <a:off x="8565502" y="4036869"/>
            <a:ext cx="554747" cy="84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ar: 6 Points 2">
            <a:extLst>
              <a:ext uri="{FF2B5EF4-FFF2-40B4-BE49-F238E27FC236}">
                <a16:creationId xmlns:a16="http://schemas.microsoft.com/office/drawing/2014/main" id="{FF5A6284-B757-41C0-BB7A-8E80B2D5B2EA}"/>
              </a:ext>
            </a:extLst>
          </p:cNvPr>
          <p:cNvSpPr/>
          <p:nvPr/>
        </p:nvSpPr>
        <p:spPr>
          <a:xfrm>
            <a:off x="9932262" y="3189163"/>
            <a:ext cx="1278045" cy="1199338"/>
          </a:xfrm>
          <a:prstGeom prst="star6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Fair</a:t>
            </a:r>
          </a:p>
        </p:txBody>
      </p:sp>
    </p:spTree>
    <p:extLst>
      <p:ext uri="{BB962C8B-B14F-4D97-AF65-F5344CB8AC3E}">
        <p14:creationId xmlns:p14="http://schemas.microsoft.com/office/powerpoint/2010/main" val="247961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076E-16AB-4C01-A235-8D01D7EFCDB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BACKGROUND</a:t>
            </a:r>
            <a:r>
              <a:rPr lang="en-GB" sz="400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3CE1-A9BA-4F69-80CD-B5E40247E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684000" cy="5617028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GB" sz="5900"/>
              <a:t>Why it is that much important?</a:t>
            </a:r>
            <a:endParaRPr lang="en-GB" sz="5900">
              <a:ea typeface="Cambria"/>
            </a:endParaRPr>
          </a:p>
          <a:p>
            <a:pPr lvl="1"/>
            <a:r>
              <a:rPr lang="en-GB" sz="5900"/>
              <a:t>Transportation</a:t>
            </a:r>
            <a:endParaRPr lang="en-GB" sz="5900">
              <a:ea typeface="Cambria"/>
            </a:endParaRPr>
          </a:p>
          <a:p>
            <a:pPr lvl="1"/>
            <a:r>
              <a:rPr lang="en-GB" sz="5900"/>
              <a:t>Health</a:t>
            </a:r>
            <a:endParaRPr lang="en-GB" sz="5900">
              <a:ea typeface="Cambria"/>
            </a:endParaRPr>
          </a:p>
          <a:p>
            <a:pPr lvl="1"/>
            <a:r>
              <a:rPr lang="en-GB" sz="5900"/>
              <a:t>Legal</a:t>
            </a:r>
            <a:endParaRPr lang="en-GB" sz="5900">
              <a:ea typeface="Cambria"/>
            </a:endParaRPr>
          </a:p>
          <a:p>
            <a:pPr lvl="1"/>
            <a:r>
              <a:rPr lang="en-GB" sz="5900"/>
              <a:t>Finance</a:t>
            </a:r>
            <a:endParaRPr lang="en-GB" sz="5900">
              <a:ea typeface="Cambria"/>
            </a:endParaRPr>
          </a:p>
          <a:p>
            <a:pPr lvl="1"/>
            <a:r>
              <a:rPr lang="en-GB" sz="5900"/>
              <a:t>Military</a:t>
            </a:r>
            <a:endParaRPr lang="en-GB" sz="5900">
              <a:ea typeface="Cambria"/>
            </a:endParaRPr>
          </a:p>
          <a:p>
            <a:pPr lvl="1"/>
            <a:endParaRPr lang="en-GB" sz="5900">
              <a:ea typeface="Cambria"/>
            </a:endParaRPr>
          </a:p>
          <a:p>
            <a:pPr marL="514350" indent="-457200"/>
            <a:r>
              <a:rPr lang="en-GB" sz="5900"/>
              <a:t>According to the laws of many countries, machine generated decisions </a:t>
            </a:r>
            <a:endParaRPr lang="en-GB" sz="5900">
              <a:ea typeface="Cambria"/>
            </a:endParaRPr>
          </a:p>
          <a:p>
            <a:pPr marL="57150" indent="0">
              <a:buNone/>
            </a:pPr>
            <a:r>
              <a:rPr lang="en-GB" sz="5900">
                <a:solidFill>
                  <a:schemeClr val="accent1"/>
                </a:solidFill>
              </a:rPr>
              <a:t>should be able to provide justifications</a:t>
            </a:r>
            <a:endParaRPr lang="en-GB" sz="5900">
              <a:solidFill>
                <a:schemeClr val="accent1"/>
              </a:solidFill>
              <a:ea typeface="Cambria"/>
            </a:endParaRPr>
          </a:p>
          <a:p>
            <a:pPr marL="57150" indent="0">
              <a:buNone/>
            </a:pPr>
            <a:r>
              <a:rPr lang="en-GB" sz="5900"/>
              <a:t>	Ex: European Union's GDPR</a:t>
            </a:r>
            <a:endParaRPr lang="en-GB" sz="5900">
              <a:ea typeface="Cambria"/>
            </a:endParaRPr>
          </a:p>
          <a:p>
            <a:pPr marL="400050"/>
            <a:r>
              <a:rPr lang="en-GB" sz="5900"/>
              <a:t>The concept allows end users to identify the correctness of the results and the biasness</a:t>
            </a:r>
            <a:endParaRPr lang="en-GB" sz="5900">
              <a:ea typeface="Cambria"/>
            </a:endParaRPr>
          </a:p>
          <a:p>
            <a:pPr marL="457200" lvl="1" indent="0">
              <a:buNone/>
            </a:pPr>
            <a:endParaRPr lang="en-GB" sz="2400"/>
          </a:p>
          <a:p>
            <a:pPr marL="0" indent="0">
              <a:buNone/>
            </a:pPr>
            <a:endParaRPr lang="en-GB" sz="2800"/>
          </a:p>
          <a:p>
            <a:pPr marL="0" indent="0">
              <a:buNone/>
            </a:pPr>
            <a:r>
              <a:rPr lang="en-GB" sz="2800"/>
              <a:t>	</a:t>
            </a:r>
            <a:endParaRPr lang="en-GB" sz="2800">
              <a:ea typeface="Cambria"/>
            </a:endParaRPr>
          </a:p>
          <a:p>
            <a:endParaRPr lang="en-GB" sz="2800"/>
          </a:p>
        </p:txBody>
      </p:sp>
      <p:pic>
        <p:nvPicPr>
          <p:cNvPr id="5" name="Picture 4" descr="A car driving down a road&#10;&#10;Description automatically generated with low confidence">
            <a:extLst>
              <a:ext uri="{FF2B5EF4-FFF2-40B4-BE49-F238E27FC236}">
                <a16:creationId xmlns:a16="http://schemas.microsoft.com/office/drawing/2014/main" id="{C38F2D48-27FB-4722-9814-A9AAB3D15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143000"/>
            <a:ext cx="2667000" cy="223737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B96480A-E39A-4ABE-AEAB-9DAEE1466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03" y="1210680"/>
            <a:ext cx="2667001" cy="2169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13E58-FEF1-4A35-AFA6-5D775969FEAD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42C43-FA71-4BB5-B05B-1D23E143B1C8}"/>
              </a:ext>
            </a:extLst>
          </p:cNvPr>
          <p:cNvSpPr txBox="1"/>
          <p:nvPr/>
        </p:nvSpPr>
        <p:spPr>
          <a:xfrm>
            <a:off x="6409191" y="3414755"/>
            <a:ext cx="2864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bbc.com/news/technology-51645566</a:t>
            </a:r>
          </a:p>
        </p:txBody>
      </p:sp>
    </p:spTree>
    <p:extLst>
      <p:ext uri="{BB962C8B-B14F-4D97-AF65-F5344CB8AC3E}">
        <p14:creationId xmlns:p14="http://schemas.microsoft.com/office/powerpoint/2010/main" val="314817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18BA-2C49-4766-9673-62F5FE57CEA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i="0">
                <a:solidFill>
                  <a:schemeClr val="bg1"/>
                </a:solidFill>
                <a:effectLst/>
                <a:latin typeface="Google Sans"/>
              </a:rPr>
              <a:t>Derivation Of Fairness Formula cont.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EAC6F-588E-4BA5-9BBB-FB6F5F34D5E9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CD531-67E2-4AAF-8B09-1C8A9E64CDD9}"/>
              </a:ext>
            </a:extLst>
          </p:cNvPr>
          <p:cNvSpPr txBox="1"/>
          <p:nvPr/>
        </p:nvSpPr>
        <p:spPr>
          <a:xfrm>
            <a:off x="843148" y="1365662"/>
            <a:ext cx="4892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X – 	Features </a:t>
            </a:r>
          </a:p>
          <a:p>
            <a:r>
              <a:rPr lang="en-US" sz="2400"/>
              <a:t>R –	Restricted Attribute</a:t>
            </a:r>
          </a:p>
          <a:p>
            <a:r>
              <a:rPr lang="en-US" sz="2400"/>
              <a:t>y –	Dependent variable </a:t>
            </a:r>
          </a:p>
          <a:p>
            <a:r>
              <a:rPr lang="en-US" sz="2400"/>
              <a:t>MSD – 	Mean Squared Difference</a:t>
            </a:r>
          </a:p>
          <a:p>
            <a:r>
              <a:rPr lang="en-US" sz="2400"/>
              <a:t>n –	number of samples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461D6-E2B7-4789-9D8B-3BC5D3044F83}"/>
              </a:ext>
            </a:extLst>
          </p:cNvPr>
          <p:cNvSpPr txBox="1"/>
          <p:nvPr/>
        </p:nvSpPr>
        <p:spPr>
          <a:xfrm>
            <a:off x="843148" y="3639642"/>
            <a:ext cx="22012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{X: {0, 1}}</a:t>
            </a:r>
          </a:p>
          <a:p>
            <a:endParaRPr lang="en-US" sz="2000"/>
          </a:p>
          <a:p>
            <a:r>
              <a:rPr lang="en-US" sz="2000"/>
              <a:t>{R: {0,1,2,…,m}}</a:t>
            </a:r>
          </a:p>
          <a:p>
            <a:endParaRPr lang="en-US" sz="2000"/>
          </a:p>
          <a:p>
            <a:r>
              <a:rPr lang="en-US" sz="2000"/>
              <a:t>{y: {0,1}}</a:t>
            </a:r>
          </a:p>
          <a:p>
            <a:endParaRPr lang="en-US" sz="2000"/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 ϵ X</a:t>
            </a:r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DF93EC-A946-48E8-88A5-7BB92D6FD3F6}"/>
                  </a:ext>
                </a:extLst>
              </p:cNvPr>
              <p:cNvSpPr txBox="1"/>
              <p:nvPr/>
            </p:nvSpPr>
            <p:spPr>
              <a:xfrm>
                <a:off x="5735781" y="1652689"/>
                <a:ext cx="4928143" cy="709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m:t>𝐹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Iskoola Pota" panose="020B0502040204020203" pitchFamily="34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Iskoola Pota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Iskoola Pota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Iskoola Pota" panose="020B0502040204020203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Iskoola Pota" panose="020B0502040204020203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Iskoola Pota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𝑎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Iskoola Pota" panose="020B0502040204020203" pitchFamily="34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Iskoola Pota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𝑏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Iskoola Pota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Iskoola Pota" panose="020B0502040204020203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Iskoola Pot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Iskoola Pota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Iskoola Pota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DF93EC-A946-48E8-88A5-7BB92D6F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1" y="1652689"/>
                <a:ext cx="4928143" cy="709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FBFB81-5032-4CB9-B4E0-4748847C259F}"/>
                  </a:ext>
                </a:extLst>
              </p:cNvPr>
              <p:cNvSpPr txBox="1"/>
              <p:nvPr/>
            </p:nvSpPr>
            <p:spPr>
              <a:xfrm>
                <a:off x="5593702" y="2910205"/>
                <a:ext cx="5310171" cy="84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FBFB81-5032-4CB9-B4E0-4748847C2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702" y="2910205"/>
                <a:ext cx="5310171" cy="844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FBF963-8131-42E1-8F95-0AE4E9136C1A}"/>
                  </a:ext>
                </a:extLst>
              </p:cNvPr>
              <p:cNvSpPr txBox="1"/>
              <p:nvPr/>
            </p:nvSpPr>
            <p:spPr>
              <a:xfrm>
                <a:off x="5735781" y="4562971"/>
                <a:ext cx="2201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m:t>𝐹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m:t>=1−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m:t>𝑀𝑆𝐷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FBF963-8131-42E1-8F95-0AE4E9136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1" y="4562971"/>
                <a:ext cx="220121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152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18BA-2C49-4766-9673-62F5FE57CEA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dobe Devanagari"/>
              </a:rPr>
              <a:t>Algorithm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EAC6F-588E-4BA5-9BBB-FB6F5F34D5E9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780DD-C268-4588-B86F-9FB59309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0" y="1138916"/>
            <a:ext cx="3862331" cy="5225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C19DD-A032-43B7-BD41-1135D79CB36A}"/>
              </a:ext>
            </a:extLst>
          </p:cNvPr>
          <p:cNvSpPr txBox="1"/>
          <p:nvPr/>
        </p:nvSpPr>
        <p:spPr>
          <a:xfrm>
            <a:off x="994982" y="1555668"/>
            <a:ext cx="3253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Generate permutations</a:t>
            </a:r>
          </a:p>
          <a:p>
            <a:pPr marL="342900" indent="-342900">
              <a:buAutoNum type="arabicPeriod"/>
            </a:pPr>
            <a:r>
              <a:rPr lang="en-US"/>
              <a:t>Replace values </a:t>
            </a:r>
          </a:p>
          <a:p>
            <a:pPr marL="342900" indent="-342900">
              <a:buAutoNum type="arabicPeriod"/>
            </a:pPr>
            <a:r>
              <a:rPr lang="en-US"/>
              <a:t>Add transformations </a:t>
            </a:r>
          </a:p>
          <a:p>
            <a:pPr marL="342900" indent="-342900">
              <a:buAutoNum type="arabicPeriod"/>
            </a:pPr>
            <a:r>
              <a:rPr lang="en-US"/>
              <a:t>Predictions</a:t>
            </a:r>
          </a:p>
          <a:p>
            <a:pPr marL="342900" indent="-342900">
              <a:buAutoNum type="arabicPeriod"/>
            </a:pPr>
            <a:r>
              <a:rPr lang="en-US"/>
              <a:t>Generate MSD</a:t>
            </a:r>
          </a:p>
          <a:p>
            <a:pPr marL="342900" indent="-342900">
              <a:buAutoNum type="arabicPeriod"/>
            </a:pPr>
            <a:r>
              <a:rPr lang="en-US"/>
              <a:t>Return Fairness measures</a:t>
            </a:r>
          </a:p>
        </p:txBody>
      </p:sp>
    </p:spTree>
    <p:extLst>
      <p:ext uri="{BB962C8B-B14F-4D97-AF65-F5344CB8AC3E}">
        <p14:creationId xmlns:p14="http://schemas.microsoft.com/office/powerpoint/2010/main" val="732050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18BA-2C49-4766-9673-62F5FE57CEA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dobe Devanagari"/>
              </a:rPr>
              <a:t>Class Diagram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EAC6F-588E-4BA5-9BBB-FB6F5F34D5E9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7DBF7-E9AB-406C-873F-14765A05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545" y="1260114"/>
            <a:ext cx="5192910" cy="4813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30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919" y="386119"/>
            <a:ext cx="7634161" cy="735672"/>
          </a:xfrm>
        </p:spPr>
        <p:txBody>
          <a:bodyPr/>
          <a:lstStyle/>
          <a:p>
            <a:pPr algn="ctr"/>
            <a:r>
              <a:rPr lang="en-US"/>
              <a:t>Completion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209998-0675-4CE7-B435-F45C56CC8905}"/>
              </a:ext>
            </a:extLst>
          </p:cNvPr>
          <p:cNvCxnSpPr>
            <a:cxnSpLocks/>
          </p:cNvCxnSpPr>
          <p:nvPr/>
        </p:nvCxnSpPr>
        <p:spPr>
          <a:xfrm>
            <a:off x="585216" y="3001326"/>
            <a:ext cx="110513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55E63-5B99-42A5-A0F0-ACF467C699F8}"/>
              </a:ext>
            </a:extLst>
          </p:cNvPr>
          <p:cNvSpPr/>
          <p:nvPr/>
        </p:nvSpPr>
        <p:spPr>
          <a:xfrm>
            <a:off x="1434246" y="2896852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F20EAE-1180-4BE6-9F69-B659D9D7EF4B}"/>
              </a:ext>
            </a:extLst>
          </p:cNvPr>
          <p:cNvSpPr/>
          <p:nvPr/>
        </p:nvSpPr>
        <p:spPr>
          <a:xfrm>
            <a:off x="3257682" y="2907054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04D0F-BDBE-4EA0-91E4-589D116E1AFD}"/>
              </a:ext>
            </a:extLst>
          </p:cNvPr>
          <p:cNvSpPr/>
          <p:nvPr/>
        </p:nvSpPr>
        <p:spPr>
          <a:xfrm>
            <a:off x="5081118" y="2907054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691E21-C300-49F0-8870-20835F0E5C68}"/>
              </a:ext>
            </a:extLst>
          </p:cNvPr>
          <p:cNvSpPr/>
          <p:nvPr/>
        </p:nvSpPr>
        <p:spPr>
          <a:xfrm>
            <a:off x="10573333" y="2907054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7" descr="Badge Tick1 with solid fill">
            <a:extLst>
              <a:ext uri="{FF2B5EF4-FFF2-40B4-BE49-F238E27FC236}">
                <a16:creationId xmlns:a16="http://schemas.microsoft.com/office/drawing/2014/main" id="{69E7CEA2-316E-41A9-8A8E-EC6E0E2BA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144" y="2069533"/>
            <a:ext cx="466166" cy="477371"/>
          </a:xfrm>
          <a:prstGeom prst="rect">
            <a:avLst/>
          </a:prstGeom>
        </p:spPr>
      </p:pic>
      <p:pic>
        <p:nvPicPr>
          <p:cNvPr id="5" name="Graphic 11" descr="Hourglass Finished with solid fill">
            <a:extLst>
              <a:ext uri="{FF2B5EF4-FFF2-40B4-BE49-F238E27FC236}">
                <a16:creationId xmlns:a16="http://schemas.microsoft.com/office/drawing/2014/main" id="{565091C1-7313-4409-9909-067431BA1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111" y="2131114"/>
            <a:ext cx="382406" cy="395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D5EBAB-EFCF-4721-96B1-56CAA7CCE459}"/>
              </a:ext>
            </a:extLst>
          </p:cNvPr>
          <p:cNvSpPr txBox="1"/>
          <p:nvPr/>
        </p:nvSpPr>
        <p:spPr>
          <a:xfrm>
            <a:off x="517927" y="3890930"/>
            <a:ext cx="1932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a typeface="Cambria"/>
              </a:rPr>
              <a:t>Dataset </a:t>
            </a:r>
          </a:p>
          <a:p>
            <a:r>
              <a:rPr lang="en-US" sz="1800">
                <a:ea typeface="Cambria"/>
              </a:rPr>
              <a:t>Selection and cleansing </a:t>
            </a:r>
          </a:p>
        </p:txBody>
      </p:sp>
      <p:pic>
        <p:nvPicPr>
          <p:cNvPr id="13" name="Graphic 7" descr="Badge Tick1 with solid fill">
            <a:extLst>
              <a:ext uri="{FF2B5EF4-FFF2-40B4-BE49-F238E27FC236}">
                <a16:creationId xmlns:a16="http://schemas.microsoft.com/office/drawing/2014/main" id="{3AB13F15-EE71-4B22-88F9-7B6D9142D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580" y="2043858"/>
            <a:ext cx="466166" cy="477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EA5363-0119-40D3-B82C-E75AE6848080}"/>
              </a:ext>
            </a:extLst>
          </p:cNvPr>
          <p:cNvSpPr txBox="1"/>
          <p:nvPr/>
        </p:nvSpPr>
        <p:spPr>
          <a:xfrm>
            <a:off x="400316" y="3155654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4E528-43C6-4C37-92DD-36E397DD7860}"/>
              </a:ext>
            </a:extLst>
          </p:cNvPr>
          <p:cNvSpPr txBox="1"/>
          <p:nvPr/>
        </p:nvSpPr>
        <p:spPr>
          <a:xfrm>
            <a:off x="2247515" y="3144063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4FD6C-2CC5-4060-B0A4-E01FB00F7AAD}"/>
              </a:ext>
            </a:extLst>
          </p:cNvPr>
          <p:cNvSpPr txBox="1"/>
          <p:nvPr/>
        </p:nvSpPr>
        <p:spPr>
          <a:xfrm>
            <a:off x="4143921" y="3155654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16ED4-FC7F-41F4-AFB7-AC128FE13C3E}"/>
              </a:ext>
            </a:extLst>
          </p:cNvPr>
          <p:cNvSpPr txBox="1"/>
          <p:nvPr/>
        </p:nvSpPr>
        <p:spPr>
          <a:xfrm>
            <a:off x="5939925" y="3150807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E4C022-2765-47D9-ACE7-13B65C0CC833}"/>
              </a:ext>
            </a:extLst>
          </p:cNvPr>
          <p:cNvSpPr txBox="1"/>
          <p:nvPr/>
        </p:nvSpPr>
        <p:spPr>
          <a:xfrm>
            <a:off x="2450592" y="3890930"/>
            <a:ext cx="1794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ML learning Model implementation </a:t>
            </a:r>
            <a:endParaRPr lang="en-US" sz="1800">
              <a:ea typeface="Cambri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8CB25-D67B-442A-A21B-63714FEA4F0C}"/>
              </a:ext>
            </a:extLst>
          </p:cNvPr>
          <p:cNvSpPr txBox="1"/>
          <p:nvPr/>
        </p:nvSpPr>
        <p:spPr>
          <a:xfrm>
            <a:off x="6051514" y="3871598"/>
            <a:ext cx="2228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a typeface="Cambria"/>
              </a:rPr>
              <a:t>Framework implementation  </a:t>
            </a:r>
          </a:p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6C8FB-FAF6-47CE-B59C-6C9D6052D8DA}"/>
              </a:ext>
            </a:extLst>
          </p:cNvPr>
          <p:cNvSpPr txBox="1"/>
          <p:nvPr/>
        </p:nvSpPr>
        <p:spPr>
          <a:xfrm>
            <a:off x="4199917" y="3890930"/>
            <a:ext cx="2228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a typeface="Cambria"/>
              </a:rPr>
              <a:t>Implementation</a:t>
            </a:r>
          </a:p>
          <a:p>
            <a:r>
              <a:rPr lang="en-US" sz="1800">
                <a:ea typeface="Cambria"/>
              </a:rPr>
              <a:t>of </a:t>
            </a:r>
          </a:p>
          <a:p>
            <a:r>
              <a:rPr lang="en-US" sz="1800">
                <a:ea typeface="Cambria"/>
              </a:rPr>
              <a:t>The Algorithm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026E0A-7E28-494C-8367-FF11FB5034BE}"/>
              </a:ext>
            </a:extLst>
          </p:cNvPr>
          <p:cNvSpPr/>
          <p:nvPr/>
        </p:nvSpPr>
        <p:spPr>
          <a:xfrm>
            <a:off x="8750730" y="2896852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5CC754-094D-44FB-9052-3716C178D2FB}"/>
              </a:ext>
            </a:extLst>
          </p:cNvPr>
          <p:cNvSpPr/>
          <p:nvPr/>
        </p:nvSpPr>
        <p:spPr>
          <a:xfrm>
            <a:off x="6909006" y="2924741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75780-8881-438A-BF50-4DD7B705BF18}"/>
              </a:ext>
            </a:extLst>
          </p:cNvPr>
          <p:cNvSpPr txBox="1"/>
          <p:nvPr/>
        </p:nvSpPr>
        <p:spPr>
          <a:xfrm>
            <a:off x="7794567" y="3146889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6E483B-1F40-461C-88B9-8C82AA1D04B2}"/>
              </a:ext>
            </a:extLst>
          </p:cNvPr>
          <p:cNvSpPr txBox="1"/>
          <p:nvPr/>
        </p:nvSpPr>
        <p:spPr>
          <a:xfrm>
            <a:off x="9590571" y="3132095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6DB659-FEAF-478C-9787-0F1D0D3377DF}"/>
              </a:ext>
            </a:extLst>
          </p:cNvPr>
          <p:cNvSpPr txBox="1"/>
          <p:nvPr/>
        </p:nvSpPr>
        <p:spPr>
          <a:xfrm>
            <a:off x="7927579" y="3890930"/>
            <a:ext cx="222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a typeface="Cambria"/>
              </a:rPr>
              <a:t>Testing </a:t>
            </a:r>
          </a:p>
          <a:p>
            <a:r>
              <a:rPr lang="en-US" sz="1800">
                <a:ea typeface="Cambria"/>
              </a:rPr>
              <a:t>Framework </a:t>
            </a:r>
          </a:p>
          <a:p>
            <a:r>
              <a:rPr lang="en-US" sz="1800">
                <a:ea typeface="Cambria"/>
              </a:rPr>
              <a:t>with the </a:t>
            </a:r>
          </a:p>
          <a:p>
            <a:r>
              <a:rPr lang="en-US" sz="1800">
                <a:ea typeface="Cambria"/>
              </a:rPr>
              <a:t>ML Model 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AFBAA3-3BA3-4479-A090-24D0440A8D50}"/>
              </a:ext>
            </a:extLst>
          </p:cNvPr>
          <p:cNvSpPr txBox="1"/>
          <p:nvPr/>
        </p:nvSpPr>
        <p:spPr>
          <a:xfrm>
            <a:off x="9714464" y="3915377"/>
            <a:ext cx="222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a typeface="Cambria"/>
              </a:rPr>
              <a:t>Testing with Different </a:t>
            </a:r>
          </a:p>
          <a:p>
            <a:r>
              <a:rPr lang="en-US" sz="1800">
                <a:ea typeface="Cambria"/>
              </a:rPr>
              <a:t>Data Sets and</a:t>
            </a:r>
          </a:p>
          <a:p>
            <a:r>
              <a:rPr lang="en-US">
                <a:ea typeface="Cambria"/>
              </a:rPr>
              <a:t>Optimizing</a:t>
            </a:r>
            <a:r>
              <a:rPr lang="en-US" sz="1800">
                <a:ea typeface="Cambria"/>
              </a:rPr>
              <a:t> </a:t>
            </a:r>
          </a:p>
        </p:txBody>
      </p:sp>
      <p:pic>
        <p:nvPicPr>
          <p:cNvPr id="31" name="Graphic 7" descr="Badge Tick1 with solid fill">
            <a:extLst>
              <a:ext uri="{FF2B5EF4-FFF2-40B4-BE49-F238E27FC236}">
                <a16:creationId xmlns:a16="http://schemas.microsoft.com/office/drawing/2014/main" id="{F05EED5D-6ED0-4F29-915B-3C37F589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7016" y="2039426"/>
            <a:ext cx="466166" cy="477371"/>
          </a:xfrm>
          <a:prstGeom prst="rect">
            <a:avLst/>
          </a:prstGeom>
        </p:spPr>
      </p:pic>
      <p:pic>
        <p:nvPicPr>
          <p:cNvPr id="32" name="Graphic 7" descr="Badge Tick1 with solid fill">
            <a:extLst>
              <a:ext uri="{FF2B5EF4-FFF2-40B4-BE49-F238E27FC236}">
                <a16:creationId xmlns:a16="http://schemas.microsoft.com/office/drawing/2014/main" id="{D9A07E0B-000B-4881-BCED-6F69B965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070" y="2026338"/>
            <a:ext cx="466166" cy="477371"/>
          </a:xfrm>
          <a:prstGeom prst="rect">
            <a:avLst/>
          </a:prstGeom>
        </p:spPr>
      </p:pic>
      <p:pic>
        <p:nvPicPr>
          <p:cNvPr id="33" name="Graphic 7" descr="Badge Tick1 with solid fill">
            <a:extLst>
              <a:ext uri="{FF2B5EF4-FFF2-40B4-BE49-F238E27FC236}">
                <a16:creationId xmlns:a16="http://schemas.microsoft.com/office/drawing/2014/main" id="{A725690B-B819-4092-9D7A-768DCF109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2256" y="2040521"/>
            <a:ext cx="466166" cy="4773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C4E28F7-0D67-469B-9D28-847988E87A8D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</p:spTree>
    <p:extLst>
      <p:ext uri="{BB962C8B-B14F-4D97-AF65-F5344CB8AC3E}">
        <p14:creationId xmlns:p14="http://schemas.microsoft.com/office/powerpoint/2010/main" val="581711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Adobe Devanagari"/>
              </a:rPr>
              <a:t>data Set and ML Model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B4428-EA64-430D-B40D-66E6CF82E057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BC2A90F-370A-4CA5-9BD0-952FC071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5" y="1236818"/>
            <a:ext cx="6561299" cy="32409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474B446-D509-420A-A3B4-E873401AB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" t="4484"/>
          <a:stretch/>
        </p:blipFill>
        <p:spPr>
          <a:xfrm>
            <a:off x="1591654" y="3874416"/>
            <a:ext cx="9763786" cy="23997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E4BB0-2EBA-4A60-8613-43020751B856}"/>
              </a:ext>
            </a:extLst>
          </p:cNvPr>
          <p:cNvSpPr txBox="1"/>
          <p:nvPr/>
        </p:nvSpPr>
        <p:spPr>
          <a:xfrm>
            <a:off x="7914819" y="1768490"/>
            <a:ext cx="29769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4 Layer Neural Network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With 2 drop out layers 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81% Accuracy </a:t>
            </a:r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25452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Adobe Devanagari"/>
              </a:rPr>
              <a:t>ML Model Evaluation.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B4428-EA64-430D-B40D-66E6CF82E057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12F2483-F975-4AB4-9372-278AC2DA0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8" y="1768489"/>
            <a:ext cx="5455970" cy="3207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ACCE4-74EA-4B80-A3DD-71906710BE7A}"/>
              </a:ext>
            </a:extLst>
          </p:cNvPr>
          <p:cNvSpPr txBox="1"/>
          <p:nvPr/>
        </p:nvSpPr>
        <p:spPr>
          <a:xfrm>
            <a:off x="6160748" y="1357231"/>
            <a:ext cx="5825935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Model evaluation: </a:t>
            </a:r>
            <a:endParaRPr lang="en-US" b="1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As shown in the figure sensitivity of the model predictions is around 80%. Which is indicate relatively better predictive accuracy from the model. 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True negative rate / specificity of predations is around 82%, which is also a positive indication of the model performance 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Precision of the predictions is 94%. Which is significant amount to indicate that fraction of actual positives among examples predicted as positive.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But false negative, false positive are higher than 10% which is not a verry good indication of the model</a:t>
            </a:r>
            <a:endParaRPr lang="en-US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60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How to Use the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B4428-EA64-430D-B40D-66E6CF82E057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F79F09A-0C7C-4351-9E15-BD4E941CB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50" y="1990780"/>
            <a:ext cx="5871896" cy="38774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8EFCD9-AC9A-4D0A-8443-6672ACEB2D61}"/>
              </a:ext>
            </a:extLst>
          </p:cNvPr>
          <p:cNvSpPr txBox="1"/>
          <p:nvPr/>
        </p:nvSpPr>
        <p:spPr>
          <a:xfrm>
            <a:off x="809066" y="1917098"/>
            <a:ext cx="46956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3 Step Process</a:t>
            </a:r>
          </a:p>
          <a:p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GB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Create the fairness object with passing the data and column names and the encoder used in the pre-processing step</a:t>
            </a:r>
          </a:p>
          <a:p>
            <a:pPr marL="342900" indent="-342900">
              <a:buFont typeface="+mj-lt"/>
              <a:buAutoNum type="arabicPeriod"/>
            </a:pPr>
            <a:endParaRPr lang="en-US" sz="2400"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Fitting the Model </a:t>
            </a:r>
          </a:p>
          <a:p>
            <a:pPr marL="342900" indent="-342900">
              <a:buFont typeface="+mj-lt"/>
              <a:buAutoNum type="arabicPeriod"/>
            </a:pPr>
            <a:endParaRPr lang="en-US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Passing the column name</a:t>
            </a:r>
            <a:endParaRPr lang="en-US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11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B4428-EA64-430D-B40D-66E6CF82E057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C4A3E11-3ED7-4EA4-9C07-3A1CEF54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4" y="1798865"/>
            <a:ext cx="5338411" cy="9918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EE31DE4-7CC5-4F39-9AB6-154D122F2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61" y="3255427"/>
            <a:ext cx="3201924" cy="29777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F8EBED-7E7C-46FD-B43F-09809878C6E0}"/>
              </a:ext>
            </a:extLst>
          </p:cNvPr>
          <p:cNvSpPr txBox="1"/>
          <p:nvPr/>
        </p:nvSpPr>
        <p:spPr>
          <a:xfrm>
            <a:off x="7192552" y="1446020"/>
            <a:ext cx="126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11.32%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E17C7-91B4-49F1-993A-1C41B74E7F0A}"/>
              </a:ext>
            </a:extLst>
          </p:cNvPr>
          <p:cNvSpPr txBox="1"/>
          <p:nvPr/>
        </p:nvSpPr>
        <p:spPr>
          <a:xfrm>
            <a:off x="7192552" y="2959812"/>
            <a:ext cx="126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8.43%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5ACB54-3B18-4213-BC6D-CE7EC41E04DC}"/>
              </a:ext>
            </a:extLst>
          </p:cNvPr>
          <p:cNvCxnSpPr>
            <a:cxnSpLocks/>
          </p:cNvCxnSpPr>
          <p:nvPr/>
        </p:nvCxnSpPr>
        <p:spPr>
          <a:xfrm flipV="1">
            <a:off x="6009985" y="1730551"/>
            <a:ext cx="1067471" cy="46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7766FC-4A06-43AC-9141-99B52F584902}"/>
              </a:ext>
            </a:extLst>
          </p:cNvPr>
          <p:cNvCxnSpPr>
            <a:cxnSpLocks/>
          </p:cNvCxnSpPr>
          <p:nvPr/>
        </p:nvCxnSpPr>
        <p:spPr>
          <a:xfrm>
            <a:off x="6009985" y="2660904"/>
            <a:ext cx="1067471" cy="40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23ED19-47BD-41E4-93B9-3A2A44E850BE}"/>
              </a:ext>
            </a:extLst>
          </p:cNvPr>
          <p:cNvSpPr txBox="1"/>
          <p:nvPr/>
        </p:nvSpPr>
        <p:spPr>
          <a:xfrm>
            <a:off x="8565502" y="1443584"/>
            <a:ext cx="248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Unfairness against male to </a:t>
            </a:r>
            <a:r>
              <a:rPr lang="en-US" b="1" i="1"/>
              <a:t>female</a:t>
            </a:r>
            <a:r>
              <a:rPr lang="en-US"/>
              <a:t> by the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BDAF5-FE3C-42E6-AC10-F6363F0EBDBB}"/>
              </a:ext>
            </a:extLst>
          </p:cNvPr>
          <p:cNvSpPr txBox="1"/>
          <p:nvPr/>
        </p:nvSpPr>
        <p:spPr>
          <a:xfrm>
            <a:off x="8565502" y="2939351"/>
            <a:ext cx="248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Unfairness against female to </a:t>
            </a:r>
            <a:r>
              <a:rPr lang="en-US" b="1" i="1"/>
              <a:t>male</a:t>
            </a:r>
            <a:r>
              <a:rPr lang="en-US"/>
              <a:t> by the model</a:t>
            </a:r>
          </a:p>
        </p:txBody>
      </p:sp>
    </p:spTree>
    <p:extLst>
      <p:ext uri="{BB962C8B-B14F-4D97-AF65-F5344CB8AC3E}">
        <p14:creationId xmlns:p14="http://schemas.microsoft.com/office/powerpoint/2010/main" val="1281317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883A-20E1-483A-A81C-8F92CC95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239486"/>
            <a:ext cx="11967028" cy="824819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TECHNOLOGIES, TECHNIQUES &amp; ALGORITHMS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3C57FC-A736-4FD6-8A2E-6CEE0B3C2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218099"/>
              </p:ext>
            </p:extLst>
          </p:nvPr>
        </p:nvGraphicFramePr>
        <p:xfrm>
          <a:off x="601755" y="1247604"/>
          <a:ext cx="11090089" cy="48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AEDAC4-7AAC-43DA-B5FB-4AEC529B10FD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</p:spTree>
    <p:extLst>
      <p:ext uri="{BB962C8B-B14F-4D97-AF65-F5344CB8AC3E}">
        <p14:creationId xmlns:p14="http://schemas.microsoft.com/office/powerpoint/2010/main" val="3864396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What’s Next ???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BA2B79A-64F2-4AD2-B243-5F477A67B562}"/>
              </a:ext>
            </a:extLst>
          </p:cNvPr>
          <p:cNvSpPr txBox="1">
            <a:spLocks/>
          </p:cNvSpPr>
          <p:nvPr/>
        </p:nvSpPr>
        <p:spPr>
          <a:xfrm>
            <a:off x="1359291" y="2690060"/>
            <a:ext cx="11133529" cy="2534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solidFill>
                  <a:schemeClr val="tx1"/>
                </a:solidFill>
              </a:rPr>
              <a:t>Testing with different datasets </a:t>
            </a:r>
          </a:p>
          <a:p>
            <a:endParaRPr lang="en-GB" sz="4000">
              <a:solidFill>
                <a:schemeClr val="tx1"/>
              </a:solidFill>
            </a:endParaRPr>
          </a:p>
          <a:p>
            <a:r>
              <a:rPr lang="en-GB" sz="4000">
                <a:solidFill>
                  <a:schemeClr val="tx1"/>
                </a:solidFill>
              </a:rPr>
              <a:t>Improvements to Data Handling</a:t>
            </a:r>
          </a:p>
          <a:p>
            <a:endParaRPr lang="en-GB" sz="40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6DA3DB-8861-4828-A9B0-10147E79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3622">
            <a:off x="8173028" y="1181083"/>
            <a:ext cx="3800475" cy="3152775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5" name="Graphic 14" descr="Direction with solid fill">
            <a:extLst>
              <a:ext uri="{FF2B5EF4-FFF2-40B4-BE49-F238E27FC236}">
                <a16:creationId xmlns:a16="http://schemas.microsoft.com/office/drawing/2014/main" id="{F36A62F5-1A9A-42E1-AE86-8EFDAA6C25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46" y="2489924"/>
            <a:ext cx="535095" cy="535095"/>
          </a:xfrm>
          <a:prstGeom prst="rect">
            <a:avLst/>
          </a:prstGeom>
        </p:spPr>
      </p:pic>
      <p:pic>
        <p:nvPicPr>
          <p:cNvPr id="16" name="Graphic 15" descr="Direction with solid fill">
            <a:extLst>
              <a:ext uri="{FF2B5EF4-FFF2-40B4-BE49-F238E27FC236}">
                <a16:creationId xmlns:a16="http://schemas.microsoft.com/office/drawing/2014/main" id="{35F57C0F-21E2-42AA-B774-2BC6C9A44C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46" y="3954751"/>
            <a:ext cx="535095" cy="535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19C82E-5FC8-4473-95D6-FE02905D695F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18134704 | J.K. Kenneth Chamara | 2021-117</a:t>
            </a:r>
          </a:p>
        </p:txBody>
      </p:sp>
    </p:spTree>
    <p:extLst>
      <p:ext uri="{BB962C8B-B14F-4D97-AF65-F5344CB8AC3E}">
        <p14:creationId xmlns:p14="http://schemas.microsoft.com/office/powerpoint/2010/main" val="184910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93C8-29D9-4C77-AA28-4ECF54CD06F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9F622-AA69-4EF3-A640-BDAA30252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/>
              <a:t>Proposed methods,</a:t>
            </a:r>
          </a:p>
          <a:p>
            <a:pPr lvl="1"/>
            <a:r>
              <a:rPr lang="en-GB" sz="2400" b="1">
                <a:solidFill>
                  <a:schemeClr val="accent4">
                    <a:lumMod val="75000"/>
                  </a:schemeClr>
                </a:solidFill>
              </a:rPr>
              <a:t>LIME</a:t>
            </a:r>
            <a:r>
              <a:rPr lang="en-GB" sz="2400"/>
              <a:t>[29], </a:t>
            </a:r>
            <a:r>
              <a:rPr lang="en-GB" sz="2400" b="1">
                <a:solidFill>
                  <a:schemeClr val="accent4">
                    <a:lumMod val="75000"/>
                  </a:schemeClr>
                </a:solidFill>
              </a:rPr>
              <a:t>SHAP </a:t>
            </a:r>
            <a:r>
              <a:rPr lang="en-GB" sz="2400"/>
              <a:t>[14], Local rule-based explanations[19], etc</a:t>
            </a:r>
            <a:endParaRPr lang="en-GB" sz="2400">
              <a:ea typeface="Cambria"/>
            </a:endParaRPr>
          </a:p>
          <a:p>
            <a:pPr marL="457200" lvl="1" indent="0">
              <a:buNone/>
            </a:pPr>
            <a:endParaRPr lang="en-GB" sz="2400"/>
          </a:p>
          <a:p>
            <a:r>
              <a:rPr lang="en-GB" sz="2400"/>
              <a:t>A popular scenario given by LIME,</a:t>
            </a:r>
            <a:endParaRPr lang="en-GB" sz="2400">
              <a:ea typeface="Cambria"/>
            </a:endParaRPr>
          </a:p>
          <a:p>
            <a:pPr lvl="1"/>
            <a:r>
              <a:rPr lang="en-GB" sz="2400"/>
              <a:t>A Husky has been classified as a wolf</a:t>
            </a:r>
            <a:endParaRPr lang="en-GB" sz="2400">
              <a:ea typeface="Cambria"/>
            </a:endParaRPr>
          </a:p>
          <a:p>
            <a:pPr lvl="1"/>
            <a:r>
              <a:rPr lang="en-GB" sz="2400"/>
              <a:t>Model considered only the snow background</a:t>
            </a:r>
            <a:endParaRPr lang="en-GB" sz="2400">
              <a:ea typeface="Cambria"/>
            </a:endParaRPr>
          </a:p>
          <a:p>
            <a:pPr lvl="1"/>
            <a:r>
              <a:rPr lang="en-GB" sz="2400"/>
              <a:t>Classifier has misclassified the image</a:t>
            </a:r>
            <a:endParaRPr lang="en-GB" sz="2400">
              <a:ea typeface="Cambria"/>
            </a:endParaRPr>
          </a:p>
          <a:p>
            <a:pPr marL="457200" lvl="1" indent="0">
              <a:buNone/>
            </a:pPr>
            <a:endParaRPr lang="en-GB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EE626-9371-4668-B266-F4CEB7C2D6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0"/>
            <a:ext cx="4079875" cy="2181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FCC95-05EE-46FF-ACA3-2EBE1C7440A2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72A5F-F12F-417A-ADFE-472D8B90A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8"/>
          <a:stretch/>
        </p:blipFill>
        <p:spPr>
          <a:xfrm>
            <a:off x="2458525" y="4717415"/>
            <a:ext cx="1046480" cy="1210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A3B51-D85C-4359-A54E-31A10FA517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0" r="35334" b="70049"/>
          <a:stretch/>
        </p:blipFill>
        <p:spPr>
          <a:xfrm>
            <a:off x="4389120" y="4905871"/>
            <a:ext cx="1429876" cy="833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348EE8-EA40-4727-B28D-842DBB30B42C}"/>
              </a:ext>
            </a:extLst>
          </p:cNvPr>
          <p:cNvSpPr txBox="1"/>
          <p:nvPr/>
        </p:nvSpPr>
        <p:spPr>
          <a:xfrm>
            <a:off x="2740036" y="5822412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LIME                    SHAP</a:t>
            </a:r>
          </a:p>
        </p:txBody>
      </p:sp>
    </p:spTree>
    <p:extLst>
      <p:ext uri="{BB962C8B-B14F-4D97-AF65-F5344CB8AC3E}">
        <p14:creationId xmlns:p14="http://schemas.microsoft.com/office/powerpoint/2010/main" val="3395756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It18059564 | Abeyagunasekera </a:t>
            </a:r>
            <a:r>
              <a:rPr lang="en-US" err="1">
                <a:latin typeface="Adobe Devanagari"/>
              </a:rPr>
              <a:t>S.h.p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867146"/>
            <a:ext cx="10363200" cy="368073"/>
          </a:xfrm>
        </p:spPr>
        <p:txBody>
          <a:bodyPr>
            <a:normAutofit lnSpcReduction="10000"/>
          </a:bodyPr>
          <a:lstStyle/>
          <a:p>
            <a:r>
              <a:rPr lang="en-US">
                <a:ea typeface="Cambria"/>
              </a:rPr>
              <a:t>Data Science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78003F2-0AAB-4CAC-8A83-E3514500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538" y="144538"/>
            <a:ext cx="2091480" cy="23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988233-08AC-4D4E-A05E-F4FF215081D9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69453-37B2-46CF-8B1E-D5A4CBE0CF96}"/>
              </a:ext>
            </a:extLst>
          </p:cNvPr>
          <p:cNvSpPr txBox="1"/>
          <p:nvPr/>
        </p:nvSpPr>
        <p:spPr>
          <a:xfrm>
            <a:off x="2621902" y="6497999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2170502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ngle view of neural network branches">
            <a:extLst>
              <a:ext uri="{FF2B5EF4-FFF2-40B4-BE49-F238E27FC236}">
                <a16:creationId xmlns:a16="http://schemas.microsoft.com/office/drawing/2014/main" id="{AF9B9873-DAF7-415D-AADA-8F870322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9" y="141957"/>
            <a:ext cx="11868836" cy="61976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328" y="4989966"/>
            <a:ext cx="5056743" cy="136207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Adobe Devanagari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96173-61B3-485B-9339-C59F73F7C7EA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44936-CBD8-4F79-A76F-7C656E386D24}"/>
              </a:ext>
            </a:extLst>
          </p:cNvPr>
          <p:cNvSpPr txBox="1"/>
          <p:nvPr/>
        </p:nvSpPr>
        <p:spPr>
          <a:xfrm>
            <a:off x="2621902" y="6497999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3516759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38D0-6B22-47A8-84A4-AA2370BB8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BACKGROUND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4CCA357-5B6D-4BD4-9551-2E57E87FA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8288"/>
              </p:ext>
            </p:extLst>
          </p:nvPr>
        </p:nvGraphicFramePr>
        <p:xfrm>
          <a:off x="304800" y="1143000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B9AB5D26-BD5B-4998-9BF6-0C1B0C47ECE2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AE339-AF41-4C3C-AED2-2749F60338F3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1957104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28C-66C7-4351-8C47-06891AAB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dobe Devanagari"/>
              </a:rPr>
              <a:t>BACKGROUND (Current Methods).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3302AB0-1BE5-4A44-A20E-EA570162C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179558"/>
              </p:ext>
            </p:extLst>
          </p:nvPr>
        </p:nvGraphicFramePr>
        <p:xfrm>
          <a:off x="448056" y="1108630"/>
          <a:ext cx="11540744" cy="1883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B6347EF-61B1-48A6-9079-155BB469E500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BE41C-C961-4F12-9618-4C532F48C3FC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12811DB-9925-4E09-BC96-27E8083B8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509120"/>
              </p:ext>
            </p:extLst>
          </p:nvPr>
        </p:nvGraphicFramePr>
        <p:xfrm>
          <a:off x="448056" y="2219294"/>
          <a:ext cx="5112168" cy="2447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CC02A38-DD63-467E-A056-DEFA4172C21A}"/>
              </a:ext>
            </a:extLst>
          </p:cNvPr>
          <p:cNvGrpSpPr/>
          <p:nvPr/>
        </p:nvGrpSpPr>
        <p:grpSpPr>
          <a:xfrm>
            <a:off x="5627802" y="3009600"/>
            <a:ext cx="6339289" cy="1788643"/>
            <a:chOff x="0" y="552299"/>
            <a:chExt cx="11684000" cy="1134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6B0349-57BE-419B-83BD-C94747FCA627}"/>
                </a:ext>
              </a:extLst>
            </p:cNvPr>
            <p:cNvSpPr/>
            <p:nvPr/>
          </p:nvSpPr>
          <p:spPr>
            <a:xfrm>
              <a:off x="0" y="552299"/>
              <a:ext cx="11684000" cy="11340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DF816C-640B-46CF-A81E-502AF7CE9DC7}"/>
                </a:ext>
              </a:extLst>
            </p:cNvPr>
            <p:cNvSpPr txBox="1"/>
            <p:nvPr/>
          </p:nvSpPr>
          <p:spPr>
            <a:xfrm>
              <a:off x="0" y="552300"/>
              <a:ext cx="11684000" cy="9570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808" tIns="416560" rIns="906808" bIns="142240" numCol="1" spcCol="1270" anchor="t" anchorCtr="0">
              <a:noAutofit/>
            </a:bodyPr>
            <a:lstStyle/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>
                  <a:latin typeface="Calibri"/>
                </a:rPr>
                <a:t>It introduce the counterfactual intuition to the explanations by using baseline value to compare the change of output value with respect to input </a:t>
              </a:r>
              <a:r>
                <a:rPr lang="en-US" sz="1600" kern="1200" err="1">
                  <a:latin typeface="Calibri"/>
                </a:rPr>
                <a:t>superpixels</a:t>
              </a:r>
              <a:r>
                <a:rPr lang="en-US" sz="1600" kern="1200">
                  <a:latin typeface="Calibri"/>
                </a:rPr>
                <a:t> values on the decision.</a:t>
              </a:r>
              <a:endParaRPr lang="en-US" sz="16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02FCFC-9C26-4AE1-831A-4103F47F05C8}"/>
              </a:ext>
            </a:extLst>
          </p:cNvPr>
          <p:cNvGrpSpPr/>
          <p:nvPr/>
        </p:nvGrpSpPr>
        <p:grpSpPr>
          <a:xfrm>
            <a:off x="5188433" y="2617580"/>
            <a:ext cx="3817856" cy="749425"/>
            <a:chOff x="584200" y="257099"/>
            <a:chExt cx="8178800" cy="5904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590F316-CB23-4640-88F4-1B893D6F50CE}"/>
                </a:ext>
              </a:extLst>
            </p:cNvPr>
            <p:cNvSpPr/>
            <p:nvPr/>
          </p:nvSpPr>
          <p:spPr>
            <a:xfrm>
              <a:off x="584200" y="257099"/>
              <a:ext cx="8178800" cy="590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6">
              <a:extLst>
                <a:ext uri="{FF2B5EF4-FFF2-40B4-BE49-F238E27FC236}">
                  <a16:creationId xmlns:a16="http://schemas.microsoft.com/office/drawing/2014/main" id="{045F8721-3E9F-4EA2-98D0-FF0FEE3BB3B1}"/>
                </a:ext>
              </a:extLst>
            </p:cNvPr>
            <p:cNvSpPr txBox="1"/>
            <p:nvPr/>
          </p:nvSpPr>
          <p:spPr>
            <a:xfrm>
              <a:off x="613021" y="285920"/>
              <a:ext cx="8121158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9139" tIns="0" rIns="309139" bIns="0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Integrated gradients method.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3547F6-3274-4263-9FA9-3D24D7D98CF2}"/>
              </a:ext>
            </a:extLst>
          </p:cNvPr>
          <p:cNvGrpSpPr/>
          <p:nvPr/>
        </p:nvGrpSpPr>
        <p:grpSpPr>
          <a:xfrm>
            <a:off x="207390" y="4288608"/>
            <a:ext cx="5561814" cy="2200059"/>
            <a:chOff x="-560529" y="2777742"/>
            <a:chExt cx="12241358" cy="18092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F57DA1-1B5A-417E-9B8C-9D242FD8AEB5}"/>
                </a:ext>
              </a:extLst>
            </p:cNvPr>
            <p:cNvSpPr/>
            <p:nvPr/>
          </p:nvSpPr>
          <p:spPr>
            <a:xfrm>
              <a:off x="0" y="3130132"/>
              <a:ext cx="11680829" cy="14568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36239B-913B-4AF7-8A3F-5AA0D35D88E1}"/>
                </a:ext>
              </a:extLst>
            </p:cNvPr>
            <p:cNvSpPr txBox="1"/>
            <p:nvPr/>
          </p:nvSpPr>
          <p:spPr>
            <a:xfrm>
              <a:off x="-560529" y="2777742"/>
              <a:ext cx="9249587" cy="10342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562" tIns="520700" rIns="906562" bIns="177800" numCol="1" spcCol="1270" anchor="t" anchorCtr="0">
              <a:noAutofit/>
            </a:bodyPr>
            <a:lstStyle/>
            <a:p>
              <a:pPr marL="228600" lvl="1" indent="-22860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500" kern="1200">
                <a:latin typeface="Calibri"/>
              </a:endParaRPr>
            </a:p>
            <a:p>
              <a:pPr marL="228600" lvl="1" indent="-22860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>
                  <a:latin typeface="Calibri"/>
                </a:rPr>
                <a:t>Based</a:t>
              </a:r>
              <a:r>
                <a:rPr lang="en-US" sz="2000" kern="1200"/>
                <a:t> on if-then rules, which we call anchors</a:t>
              </a:r>
              <a:r>
                <a:rPr lang="en-US" sz="2000" kern="1200">
                  <a:latin typeface="Calibri"/>
                </a:rPr>
                <a:t>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3B290-42E0-4215-ACFE-18D1C0D997AA}"/>
              </a:ext>
            </a:extLst>
          </p:cNvPr>
          <p:cNvGrpSpPr/>
          <p:nvPr/>
        </p:nvGrpSpPr>
        <p:grpSpPr>
          <a:xfrm>
            <a:off x="448056" y="4278617"/>
            <a:ext cx="4796843" cy="738000"/>
            <a:chOff x="540285" y="2761132"/>
            <a:chExt cx="8220336" cy="7380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BB3CE46-8405-497B-87B9-0633D535230A}"/>
                </a:ext>
              </a:extLst>
            </p:cNvPr>
            <p:cNvSpPr/>
            <p:nvPr/>
          </p:nvSpPr>
          <p:spPr>
            <a:xfrm>
              <a:off x="584041" y="2761132"/>
              <a:ext cx="8176580" cy="73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6">
              <a:extLst>
                <a:ext uri="{FF2B5EF4-FFF2-40B4-BE49-F238E27FC236}">
                  <a16:creationId xmlns:a16="http://schemas.microsoft.com/office/drawing/2014/main" id="{99CE5F8E-04BB-4891-8C78-4DFC491F70EA}"/>
                </a:ext>
              </a:extLst>
            </p:cNvPr>
            <p:cNvSpPr txBox="1"/>
            <p:nvPr/>
          </p:nvSpPr>
          <p:spPr>
            <a:xfrm>
              <a:off x="540285" y="2816651"/>
              <a:ext cx="8104528" cy="665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9055" tIns="0" rIns="309055" bIns="0" numCol="1" spcCol="1270" anchor="ctr" anchorCtr="0">
              <a:noAutofit/>
            </a:bodyPr>
            <a:lstStyle/>
            <a:p>
              <a:pPr marL="0" lvl="0" indent="0" algn="l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kern="1200"/>
                <a:t>Anchors: High-Precision Model-Agnostic Explanations.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7B3C5-5CC1-4BB9-B183-5CE224119FC1}"/>
              </a:ext>
            </a:extLst>
          </p:cNvPr>
          <p:cNvGrpSpPr/>
          <p:nvPr/>
        </p:nvGrpSpPr>
        <p:grpSpPr>
          <a:xfrm>
            <a:off x="5669739" y="4133241"/>
            <a:ext cx="6314871" cy="2327452"/>
            <a:chOff x="-660633" y="-1307364"/>
            <a:chExt cx="11969268" cy="60420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F41779-6BB0-4D41-810D-BB5FEAED68B7}"/>
                </a:ext>
              </a:extLst>
            </p:cNvPr>
            <p:cNvSpPr/>
            <p:nvPr/>
          </p:nvSpPr>
          <p:spPr>
            <a:xfrm>
              <a:off x="-375364" y="56951"/>
              <a:ext cx="11683999" cy="467775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709B71-D71B-4614-9E43-66AFE2C0A648}"/>
                </a:ext>
              </a:extLst>
            </p:cNvPr>
            <p:cNvSpPr txBox="1"/>
            <p:nvPr/>
          </p:nvSpPr>
          <p:spPr>
            <a:xfrm>
              <a:off x="-660633" y="-1307364"/>
              <a:ext cx="11684001" cy="49690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808" tIns="687324" rIns="906808" bIns="234696" numCol="1" spcCol="1270" anchor="t" anchorCtr="0">
              <a:noAutofit/>
            </a:bodyPr>
            <a:lstStyle/>
            <a:p>
              <a:pPr marL="285750" lvl="1" indent="-28575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3300" kern="1200"/>
            </a:p>
            <a:p>
              <a:pPr marL="285750" lvl="1" indent="-28575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kern="1200"/>
                <a:t>Expected gradients an extension of the integrated gradients method</a:t>
              </a:r>
              <a:r>
                <a:rPr lang="en-US" sz="1200" kern="1200">
                  <a:latin typeface="Calibri"/>
                </a:rPr>
                <a:t> proposed in [29].</a:t>
              </a:r>
            </a:p>
            <a:p>
              <a:pPr marL="285750" lvl="1" indent="-28575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kern="1200">
                  <a:latin typeface="Calibri"/>
                </a:rPr>
                <a:t> </a:t>
              </a:r>
              <a:r>
                <a:rPr lang="en-US" sz="1200" kern="1200" baseline="0"/>
                <a:t>As an adaptation to make them approximate SHAP values, expected gradients reformulates the integral as an expectation and combines that expectation with sampling reference values from the </a:t>
              </a:r>
              <a:r>
                <a:rPr lang="en-US" sz="1200" b="1" kern="1200" baseline="0"/>
                <a:t>background dataset</a:t>
              </a:r>
              <a:r>
                <a:rPr lang="en-US" sz="1200" kern="1200">
                  <a:latin typeface="Calibri"/>
                </a:rPr>
                <a:t>/</a:t>
              </a:r>
              <a:r>
                <a:rPr lang="en-US" sz="1200" b="1" kern="1200">
                  <a:latin typeface="Calibri"/>
                </a:rPr>
                <a:t>known data points</a:t>
              </a:r>
              <a:r>
                <a:rPr lang="en-US" sz="1200" kern="1200">
                  <a:latin typeface="Calibri"/>
                </a:rPr>
                <a:t>.</a:t>
              </a:r>
              <a:endParaRPr lang="en-US" sz="1200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194710-23E5-4511-AD3E-958CF5586435}"/>
              </a:ext>
            </a:extLst>
          </p:cNvPr>
          <p:cNvGrpSpPr/>
          <p:nvPr/>
        </p:nvGrpSpPr>
        <p:grpSpPr>
          <a:xfrm>
            <a:off x="5883349" y="4420058"/>
            <a:ext cx="5619853" cy="580252"/>
            <a:chOff x="584200" y="8384"/>
            <a:chExt cx="8605356" cy="99874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5AB3B2E-F494-4262-941B-99F19842A910}"/>
                </a:ext>
              </a:extLst>
            </p:cNvPr>
            <p:cNvSpPr/>
            <p:nvPr/>
          </p:nvSpPr>
          <p:spPr>
            <a:xfrm>
              <a:off x="584200" y="8384"/>
              <a:ext cx="8178800" cy="9741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6">
              <a:extLst>
                <a:ext uri="{FF2B5EF4-FFF2-40B4-BE49-F238E27FC236}">
                  <a16:creationId xmlns:a16="http://schemas.microsoft.com/office/drawing/2014/main" id="{8CC6BC7D-87D1-472C-B752-72ACC56E14F8}"/>
                </a:ext>
              </a:extLst>
            </p:cNvPr>
            <p:cNvSpPr txBox="1"/>
            <p:nvPr/>
          </p:nvSpPr>
          <p:spPr>
            <a:xfrm>
              <a:off x="1105866" y="128079"/>
              <a:ext cx="8083690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9139" tIns="0" rIns="309139" bIns="0" numCol="1" spcCol="1270" anchor="ctr" anchorCtr="0">
              <a:noAutofit/>
            </a:bodyPr>
            <a:lstStyle/>
            <a:p>
              <a:pPr marL="0" lvl="0" indent="0" algn="l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b="0" kern="1200">
                  <a:latin typeface="Calibri"/>
                </a:rPr>
                <a:t>SHAP </a:t>
              </a:r>
              <a:r>
                <a:rPr lang="en-US" sz="3300" b="0" kern="1200" err="1">
                  <a:latin typeface="Calibri"/>
                </a:rPr>
                <a:t>GradientExplainer</a:t>
              </a:r>
              <a:r>
                <a:rPr lang="en-US" sz="3300" b="0" kern="1200"/>
                <a:t>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96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225-E6BA-43F2-B6C6-82101406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5057"/>
            <a:ext cx="11684000" cy="65314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Adobe Devanagari"/>
              </a:rPr>
              <a:t>RESEARCH GAP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E26FBA-045D-46E3-86D3-24FAFA39E5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798929"/>
              </p:ext>
            </p:extLst>
          </p:nvPr>
        </p:nvGraphicFramePr>
        <p:xfrm>
          <a:off x="657993" y="731228"/>
          <a:ext cx="10876013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2131">
                  <a:extLst>
                    <a:ext uri="{9D8B030D-6E8A-4147-A177-3AD203B41FA5}">
                      <a16:colId xmlns:a16="http://schemas.microsoft.com/office/drawing/2014/main" val="737846990"/>
                    </a:ext>
                  </a:extLst>
                </a:gridCol>
                <a:gridCol w="578480">
                  <a:extLst>
                    <a:ext uri="{9D8B030D-6E8A-4147-A177-3AD203B41FA5}">
                      <a16:colId xmlns:a16="http://schemas.microsoft.com/office/drawing/2014/main" val="3356124496"/>
                    </a:ext>
                  </a:extLst>
                </a:gridCol>
                <a:gridCol w="561952">
                  <a:extLst>
                    <a:ext uri="{9D8B030D-6E8A-4147-A177-3AD203B41FA5}">
                      <a16:colId xmlns:a16="http://schemas.microsoft.com/office/drawing/2014/main" val="576321515"/>
                    </a:ext>
                  </a:extLst>
                </a:gridCol>
                <a:gridCol w="1380088">
                  <a:extLst>
                    <a:ext uri="{9D8B030D-6E8A-4147-A177-3AD203B41FA5}">
                      <a16:colId xmlns:a16="http://schemas.microsoft.com/office/drawing/2014/main" val="2426523068"/>
                    </a:ext>
                  </a:extLst>
                </a:gridCol>
                <a:gridCol w="1036917">
                  <a:extLst>
                    <a:ext uri="{9D8B030D-6E8A-4147-A177-3AD203B41FA5}">
                      <a16:colId xmlns:a16="http://schemas.microsoft.com/office/drawing/2014/main" val="399267628"/>
                    </a:ext>
                  </a:extLst>
                </a:gridCol>
                <a:gridCol w="946445">
                  <a:extLst>
                    <a:ext uri="{9D8B030D-6E8A-4147-A177-3AD203B41FA5}">
                      <a16:colId xmlns:a16="http://schemas.microsoft.com/office/drawing/2014/main" val="1426434869"/>
                    </a:ext>
                  </a:extLst>
                </a:gridCol>
              </a:tblGrid>
              <a:tr h="461916">
                <a:tc>
                  <a:txBody>
                    <a:bodyPr/>
                    <a:lstStyle/>
                    <a:p>
                      <a:r>
                        <a:rPr lang="en-US"/>
                        <a:t>Achievements \Research 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[15]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[16]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[17] (2021)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51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/>
                        <a:t> GSInquire use to </a:t>
                      </a:r>
                      <a:r>
                        <a:rPr lang="en-US" sz="1600" b="0" i="0" u="none" strike="noStrike" noProof="0">
                          <a:latin typeface="Cambria"/>
                        </a:rPr>
                        <a:t> </a:t>
                      </a:r>
                      <a:r>
                        <a:rPr lang="en-US" sz="1600" b="0" i="0" u="none" strike="noStrike" noProof="0"/>
                        <a:t>identify </a:t>
                      </a:r>
                      <a:r>
                        <a:rPr lang="en-US" sz="1600" b="0" i="0" u="none" strike="noStrike" noProof="0">
                          <a:latin typeface="Cambria"/>
                        </a:rPr>
                        <a:t>critical factors</a:t>
                      </a:r>
                      <a:endParaRPr lang="en-US" sz="16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1" u="none" strike="noStrike" noProof="0">
                          <a:solidFill>
                            <a:srgbClr val="00B050"/>
                          </a:solidFill>
                          <a:latin typeface="Cambria"/>
                        </a:rPr>
                        <a:t>√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77288"/>
                  </a:ext>
                </a:extLst>
              </a:tr>
              <a:tr h="10439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/>
                        <a:t>A comparative analysis of various explanability models including DeepLIFT, DeepSHAP, IG, etc was performed for on a model for detection of choroidal neovascularization (CNV), diabetic macular edema (DME), and drusens from optical coherence tomography (OCT) scans</a:t>
                      </a:r>
                      <a:endParaRPr lang="en-US" sz="1600" b="0" i="0" u="none" strike="noStrike" noProof="0">
                        <a:latin typeface="Cambr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 i="1" u="none" strike="noStrike" noProof="0">
                        <a:solidFill>
                          <a:srgbClr val="00B05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1" u="none" strike="noStrike" noProof="0">
                          <a:solidFill>
                            <a:srgbClr val="00B050"/>
                          </a:solidFill>
                          <a:latin typeface="Cambria"/>
                        </a:rPr>
                        <a:t>√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022308"/>
                  </a:ext>
                </a:extLst>
              </a:tr>
              <a:tr h="7283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mbria"/>
                        </a:rPr>
                        <a:t>Visualizations of activation mapping (AM). AM origin (mixing) means the AM of models trained without (with) image mixing technique </a:t>
                      </a:r>
                      <a:endParaRPr lang="en-US" sz="16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 i="1" u="none" strike="noStrike" noProof="0">
                        <a:solidFill>
                          <a:srgbClr val="00B05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1" u="none" strike="noStrike" noProof="0">
                          <a:solidFill>
                            <a:srgbClr val="00B050"/>
                          </a:solidFill>
                          <a:latin typeface="Cambria"/>
                        </a:rPr>
                        <a:t>√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74803"/>
                  </a:ext>
                </a:extLst>
              </a:tr>
              <a:tr h="5304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mbria"/>
                        </a:rPr>
                        <a:t>Surprisingly, results showed [4] that methods like transfer learning and fine tuning had capabilities of performing exceedingly well on medical image analysis tasks</a:t>
                      </a:r>
                      <a:endParaRPr lang="en-US" sz="1600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 i="1" u="none" strike="noStrike" noProof="0">
                        <a:solidFill>
                          <a:srgbClr val="00B05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1" u="none" strike="noStrike" noProof="0">
                          <a:solidFill>
                            <a:srgbClr val="00B050"/>
                          </a:solidFill>
                          <a:latin typeface="Cambria"/>
                        </a:rPr>
                        <a:t>√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597435"/>
                  </a:ext>
                </a:extLst>
              </a:tr>
              <a:tr h="7283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/>
                        <a:t>Use of transfer learning in detecting Covid chest X rays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 i="1" u="none" strike="noStrike" noProof="0">
                        <a:solidFill>
                          <a:srgbClr val="00B05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1" u="none" strike="noStrike" noProof="0">
                          <a:solidFill>
                            <a:srgbClr val="00B050"/>
                          </a:solidFill>
                          <a:latin typeface="Cambria"/>
                        </a:rPr>
                        <a:t>√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33380"/>
                  </a:ext>
                </a:extLst>
              </a:tr>
              <a:tr h="7283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mbria"/>
                        </a:rPr>
                        <a:t>Use of multiple model agnostic techniques to provide unified explanations to medical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FF0000"/>
                        </a:solidFill>
                        <a:latin typeface="Cambria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0000"/>
                          </a:solidFill>
                          <a:latin typeface="Cambria"/>
                        </a:rPr>
                        <a:t>𝜲</a:t>
                      </a:r>
                      <a:endParaRPr lang="en-US" sz="1400" b="0" i="0" u="none" strike="noStrike" noProof="0">
                        <a:latin typeface="Cambria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2540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0E0F5C-5580-4254-96E4-E9E15FAA6E4C}"/>
              </a:ext>
            </a:extLst>
          </p:cNvPr>
          <p:cNvSpPr txBox="1"/>
          <p:nvPr/>
        </p:nvSpPr>
        <p:spPr>
          <a:xfrm>
            <a:off x="2687751" y="6462067"/>
            <a:ext cx="633928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GB"/>
              <a:t>IT18059564  |  ABEYAGUNASEKERA S.H.P  |  2021-117</a:t>
            </a:r>
          </a:p>
        </p:txBody>
      </p:sp>
    </p:spTree>
    <p:extLst>
      <p:ext uri="{BB962C8B-B14F-4D97-AF65-F5344CB8AC3E}">
        <p14:creationId xmlns:p14="http://schemas.microsoft.com/office/powerpoint/2010/main" val="3225186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D18B-E642-4D0B-8750-E541EEC2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Adobe Devanagari"/>
              </a:rPr>
              <a:t>RESEARCH PROBLEM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F09AC-CFFB-45F3-AEC5-F86C69543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1021763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Determine how to provide </a:t>
            </a:r>
            <a:r>
              <a:rPr lang="en-US" sz="2400" b="1"/>
              <a:t>unified approach</a:t>
            </a:r>
            <a:r>
              <a:rPr lang="en-US" sz="2400"/>
              <a:t> for explaining decisions provided by CNN on medical images.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sz="2400"/>
              <a:t>Use LIME (the explanations are only valid to the given instance)</a:t>
            </a:r>
            <a:endParaRPr lang="en-US" sz="2400">
              <a:ea typeface="Cambria"/>
            </a:endParaRPr>
          </a:p>
          <a:p>
            <a:pPr>
              <a:lnSpc>
                <a:spcPct val="90000"/>
              </a:lnSpc>
            </a:pPr>
            <a:r>
              <a:rPr lang="en-US" sz="2400"/>
              <a:t>Use Anchor (Provide general description to the prediction using if then rules)</a:t>
            </a:r>
            <a:endParaRPr lang="en-US" sz="2400">
              <a:ea typeface="Cambria"/>
            </a:endParaRPr>
          </a:p>
          <a:p>
            <a:pPr>
              <a:lnSpc>
                <a:spcPct val="90000"/>
              </a:lnSpc>
            </a:pPr>
            <a:r>
              <a:rPr lang="en-US" sz="2400"/>
              <a:t>Use SHAP Gradient explainer (Provide explanations based on expected gradients and utilize more than one input instance)</a:t>
            </a:r>
            <a:endParaRPr lang="en-US" sz="2400">
              <a:ea typeface="Cambria"/>
            </a:endParaRPr>
          </a:p>
          <a:p>
            <a:pPr>
              <a:lnSpc>
                <a:spcPct val="90000"/>
              </a:lnSpc>
            </a:pP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6E30F-89AE-4D5F-AB86-466E65D4B4DB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7F319-CBCD-4C92-A0D8-7645058FECFB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1533047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B4C0-7AC8-4FC5-A0DE-5DD7E66C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329CC0-186F-4C4E-A112-BFB1523D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974734"/>
              </p:ext>
            </p:extLst>
          </p:nvPr>
        </p:nvGraphicFramePr>
        <p:xfrm>
          <a:off x="304800" y="1143000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DEFF542-5C8E-4547-967B-C7E3D4F335C9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6BFB0-05F1-46C9-92C8-43D8FDDCEC09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560746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76B27-CE2B-470D-A68B-F5058D39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974" y="1462822"/>
            <a:ext cx="4200144" cy="639762"/>
          </a:xfrm>
        </p:spPr>
        <p:txBody>
          <a:bodyPr/>
          <a:lstStyle/>
          <a:p>
            <a:r>
              <a:rPr lang="en-US"/>
              <a:t>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FC22E-814D-4ED2-A0FA-ED69B3963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4114" y="2279817"/>
            <a:ext cx="5386917" cy="3951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Dataset selection</a:t>
            </a:r>
            <a:endParaRPr lang="en-US">
              <a:ea typeface="Cambria"/>
            </a:endParaRPr>
          </a:p>
          <a:p>
            <a:pPr marL="0" indent="0">
              <a:buNone/>
            </a:pPr>
            <a:r>
              <a:rPr lang="en-US"/>
              <a:t>Experimentation using CNN Models and finalize the classification model.</a:t>
            </a:r>
            <a:endParaRPr lang="en-US">
              <a:ea typeface="Cambria"/>
            </a:endParaRPr>
          </a:p>
          <a:p>
            <a:pPr marL="0" indent="0">
              <a:buNone/>
            </a:pPr>
            <a:r>
              <a:rPr lang="en-US"/>
              <a:t>Methods creation for explanations.</a:t>
            </a:r>
            <a:endParaRPr lang="en-US">
              <a:ea typeface="Cambria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Create Unified explanations using all explanation method.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Create API using explanation methods.</a:t>
            </a: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pPr marL="457200" lvl="1" indent="0">
              <a:buNone/>
            </a:pPr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18206-6BEB-447C-BDF7-CA0E5CA67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55883" y="1455651"/>
            <a:ext cx="3654720" cy="639762"/>
          </a:xfrm>
        </p:spPr>
        <p:txBody>
          <a:bodyPr/>
          <a:lstStyle/>
          <a:p>
            <a:r>
              <a:rPr lang="en-US"/>
              <a:t>To be Completed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9EAB8-B670-4DBE-857B-03BC31EAF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76372" y="2298899"/>
            <a:ext cx="4443626" cy="2508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Deploy the API and ML model.</a:t>
            </a:r>
            <a:endParaRPr lang="en-US">
              <a:ea typeface="Cambria"/>
            </a:endParaRPr>
          </a:p>
          <a:p>
            <a:pPr marL="0" indent="0">
              <a:buNone/>
            </a:pPr>
            <a:r>
              <a:rPr lang="en-US">
                <a:ea typeface="Cambria"/>
              </a:rPr>
              <a:t>Create frontend for test</a:t>
            </a:r>
          </a:p>
        </p:txBody>
      </p:sp>
      <p:pic>
        <p:nvPicPr>
          <p:cNvPr id="10" name="Graphic 7" descr="Badge Tick1 with solid fill">
            <a:extLst>
              <a:ext uri="{FF2B5EF4-FFF2-40B4-BE49-F238E27FC236}">
                <a16:creationId xmlns:a16="http://schemas.microsoft.com/office/drawing/2014/main" id="{E1C74831-3F5B-4662-82C6-33F10701F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712" y="3490374"/>
            <a:ext cx="466166" cy="477371"/>
          </a:xfrm>
          <a:prstGeom prst="rect">
            <a:avLst/>
          </a:prstGeom>
        </p:spPr>
      </p:pic>
      <p:pic>
        <p:nvPicPr>
          <p:cNvPr id="7" name="Graphic 7" descr="Badge Tick1 with solid fill">
            <a:extLst>
              <a:ext uri="{FF2B5EF4-FFF2-40B4-BE49-F238E27FC236}">
                <a16:creationId xmlns:a16="http://schemas.microsoft.com/office/drawing/2014/main" id="{89FB5F82-FA0C-437C-A598-6FF57C183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830" y="2281331"/>
            <a:ext cx="466166" cy="477371"/>
          </a:xfrm>
          <a:prstGeom prst="rect">
            <a:avLst/>
          </a:prstGeom>
        </p:spPr>
      </p:pic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3E6D060-4054-4DC4-BF52-94634184C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843" y="2712598"/>
            <a:ext cx="466166" cy="477371"/>
          </a:xfrm>
          <a:prstGeom prst="rect">
            <a:avLst/>
          </a:prstGeom>
        </p:spPr>
      </p:pic>
      <p:pic>
        <p:nvPicPr>
          <p:cNvPr id="11" name="Graphic 11" descr="Hourglass Finished with solid fill">
            <a:extLst>
              <a:ext uri="{FF2B5EF4-FFF2-40B4-BE49-F238E27FC236}">
                <a16:creationId xmlns:a16="http://schemas.microsoft.com/office/drawing/2014/main" id="{589D8974-49FB-4E7F-A3CE-24BD061FE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3545" y="2363627"/>
            <a:ext cx="320489" cy="331695"/>
          </a:xfrm>
          <a:prstGeom prst="rect">
            <a:avLst/>
          </a:prstGeom>
        </p:spPr>
      </p:pic>
      <p:pic>
        <p:nvPicPr>
          <p:cNvPr id="12" name="Graphic 11" descr="Hourglass Finished with solid fill">
            <a:extLst>
              <a:ext uri="{FF2B5EF4-FFF2-40B4-BE49-F238E27FC236}">
                <a16:creationId xmlns:a16="http://schemas.microsoft.com/office/drawing/2014/main" id="{063523CC-7ACE-4F9B-B234-71CDDD9D7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883" y="2812038"/>
            <a:ext cx="320489" cy="331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FD8DE8-15AF-44DD-90C2-C4C89551D251}"/>
              </a:ext>
            </a:extLst>
          </p:cNvPr>
          <p:cNvSpPr txBox="1"/>
          <p:nvPr/>
        </p:nvSpPr>
        <p:spPr>
          <a:xfrm>
            <a:off x="2621902" y="6497999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14" name="Graphic 7" descr="Badge Tick1 with solid fill">
            <a:extLst>
              <a:ext uri="{FF2B5EF4-FFF2-40B4-BE49-F238E27FC236}">
                <a16:creationId xmlns:a16="http://schemas.microsoft.com/office/drawing/2014/main" id="{BBD4B890-C44C-4745-A3E1-7AF012B35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99" y="4013959"/>
            <a:ext cx="466166" cy="477371"/>
          </a:xfrm>
          <a:prstGeom prst="rect">
            <a:avLst/>
          </a:prstGeom>
        </p:spPr>
      </p:pic>
      <p:pic>
        <p:nvPicPr>
          <p:cNvPr id="15" name="Graphic 7" descr="Badge Tick1 with solid fill">
            <a:extLst>
              <a:ext uri="{FF2B5EF4-FFF2-40B4-BE49-F238E27FC236}">
                <a16:creationId xmlns:a16="http://schemas.microsoft.com/office/drawing/2014/main" id="{C28E1708-082E-4431-85CC-9675AFFB8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97" y="4750047"/>
            <a:ext cx="466166" cy="47737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5A2423B-8DEF-47EE-8893-396AD8F6665D}"/>
              </a:ext>
            </a:extLst>
          </p:cNvPr>
          <p:cNvSpPr txBox="1">
            <a:spLocks/>
          </p:cNvSpPr>
          <p:nvPr/>
        </p:nvSpPr>
        <p:spPr>
          <a:xfrm>
            <a:off x="343408" y="29765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dobe Devanagari"/>
              </a:rPr>
              <a:t>IMPLEMENTATION STATUS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395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A6CF1-DA52-4E28-92BA-AEE808B1E0BD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A7F04-6C14-41EF-AF65-235C448B0F91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1281237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3354-3B2C-4816-9837-46CEEF4D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/>
              <a:t>LISA: Unified Method of Explanation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B0748C-0E93-47EC-B758-62E06529A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36223"/>
              </p:ext>
            </p:extLst>
          </p:nvPr>
        </p:nvGraphicFramePr>
        <p:xfrm>
          <a:off x="304800" y="1143000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8E852D-9890-4610-832C-C993BA8B9241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137342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8F24-00F9-454D-97F3-77A6960F252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0AF27-F88B-4655-AD1B-BABE15CA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73506"/>
            <a:ext cx="11684000" cy="46510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/>
              <a:t>Internal logic of the </a:t>
            </a:r>
            <a:r>
              <a:rPr lang="en-GB" sz="3600" b="1"/>
              <a:t>Black-Box Models </a:t>
            </a:r>
            <a:r>
              <a:rPr lang="en-GB" sz="3600"/>
              <a:t>cannot be understood by the users</a:t>
            </a:r>
          </a:p>
          <a:p>
            <a:r>
              <a:rPr lang="en-GB" sz="3600"/>
              <a:t>Existing methods are difficult to understand by the general users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34D7C-1070-42F5-81CB-0788F23A9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999053"/>
            <a:ext cx="3526486" cy="2300775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401CB3CB-D5C2-4749-936D-FC751025810B}"/>
              </a:ext>
            </a:extLst>
          </p:cNvPr>
          <p:cNvSpPr/>
          <p:nvPr/>
        </p:nvSpPr>
        <p:spPr>
          <a:xfrm>
            <a:off x="6446395" y="4284654"/>
            <a:ext cx="895740" cy="873751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45797D-4EE3-492E-BB90-25AB7C715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678727">
            <a:off x="6983261" y="3606774"/>
            <a:ext cx="807671" cy="804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57F20-C4C6-4A15-BA20-E65A873C952E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2765291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28C-66C7-4351-8C47-06891AAB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Adobe Devanagari"/>
              </a:rPr>
              <a:t>Produces the union, intersection and LISA  explanation boundary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347EF-61B1-48A6-9079-155BB469E500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BE41C-C961-4F12-9618-4C532F48C3FC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8EACA-0945-44AD-8ECF-86893F244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LIME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A2ED5-CBF0-4AC7-99E8-499FFE2B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17" y="1639469"/>
            <a:ext cx="6929796" cy="484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11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28C-66C7-4351-8C47-06891AAB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Adobe Devanagari"/>
              </a:rPr>
              <a:t>Produces the union, intersection and LISA  explanation boundary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347EF-61B1-48A6-9079-155BB469E500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BE41C-C961-4F12-9618-4C532F48C3FC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41FFBA-CD43-4E21-B247-71A21B53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Integrated Gradients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BCABC-C62A-4ED0-BC59-F4E48370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39" y="1703885"/>
            <a:ext cx="7084097" cy="46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33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28C-66C7-4351-8C47-06891AAB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Adobe Devanagari"/>
              </a:rPr>
              <a:t>Produces the union, intersection and LISA  explanation boundary 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347EF-61B1-48A6-9079-155BB469E500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BE41C-C961-4F12-9618-4C532F48C3FC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3EC9C-1716-4BF1-A082-0872C5801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SHAP integrated gradients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B14ED-79E5-45C6-A591-15B3F1255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32" y="1712357"/>
            <a:ext cx="57340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64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28C-66C7-4351-8C47-06891AAB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Adobe Devanagari"/>
              </a:rPr>
              <a:t>Produces the union, intersection and LISA  explanation boundary 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347EF-61B1-48A6-9079-155BB469E500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BE41C-C961-4F12-9618-4C532F48C3FC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C0398E-E71A-4C61-8E03-C63F1E6A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Anchor explanation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90990-2F39-4E3D-B710-FFCA69D5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05" y="1666385"/>
            <a:ext cx="6461503" cy="48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8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28E0-E107-4142-AC1B-35A4A06F5E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Produces the union of Explanations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45D54-BBF7-474A-B065-AD85D805D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en-US">
                    <a:ea typeface="Cambria"/>
                  </a:rPr>
                  <a:t>Extract the explanation regions positively affect from the </a:t>
                </a:r>
                <a:r>
                  <a:rPr lang="en-US">
                    <a:ea typeface="+mn-lt"/>
                    <a:cs typeface="+mn-lt"/>
                  </a:rPr>
                  <a:t>above-mentioned</a:t>
                </a:r>
                <a:r>
                  <a:rPr lang="en-US">
                    <a:ea typeface="Cambria"/>
                  </a:rPr>
                  <a:t> methods and perform matrix addition.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/>
                      </a:rPr>
                      <m:t>𝑁𝑜𝑟𝑚𝑎𝑙𝑖𝑧𝑒𝑑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𝑝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𝑖𝑥𝑒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1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𝑝𝑖𝑥𝑒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1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𝑝𝑖𝑥𝑒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𝑝𝑖𝑥𝑒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𝑖𝑥𝑒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𝑝𝑖𝑥𝑒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𝑝𝑖𝑥𝑒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"/>
                                    </a:rPr>
                                    <m:t>𝑝𝑖𝑥𝑒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"/>
                          </a:rPr>
                          <m:t>+..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"/>
                      </a:rPr>
                      <m:t> ∗255.</m:t>
                    </m:r>
                  </m:oMath>
                </a14:m>
                <a:r>
                  <a:rPr lang="en-US" sz="2000">
                    <a:ea typeface="Cambria"/>
                  </a:rPr>
                  <a:t> </a:t>
                </a:r>
              </a:p>
              <a:p>
                <a:pPr marL="0" indent="0" algn="ctr">
                  <a:buNone/>
                </a:pPr>
                <a:endParaRPr lang="en-US" sz="2000">
                  <a:ea typeface="Cambria"/>
                </a:endParaRPr>
              </a:p>
              <a:p>
                <a:r>
                  <a:rPr lang="en-US">
                    <a:ea typeface="Cambria"/>
                  </a:rPr>
                  <a:t>Then image blend with the instance.</a:t>
                </a:r>
              </a:p>
              <a:p>
                <a:pPr marL="0" indent="0">
                  <a:buNone/>
                </a:pPr>
                <a:endParaRPr lang="en-US" sz="2000">
                  <a:ea typeface="Cambri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>
                  <a:ea typeface="Cambria"/>
                </a:endParaRPr>
              </a:p>
              <a:p>
                <a:pPr marL="0" indent="0">
                  <a:buNone/>
                </a:pPr>
                <a:endParaRPr lang="en-US" sz="2400" b="0">
                  <a:ea typeface="Cambri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𝑊h𝑒𝑟𝑒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𝑓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(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) :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𝑖𝑚𝑎𝑔𝑒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𝑚𝑎𝑡𝑟𝑖𝑥</m:t>
                      </m:r>
                    </m:oMath>
                  </m:oMathPara>
                </a14:m>
                <a:endParaRPr lang="en-US" sz="1800">
                  <a:ea typeface="Cambri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𝑔</m:t>
                      </m:r>
                      <m:d>
                        <m:d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  <a:ea typeface="Cambria"/>
                            </a:rPr>
                          </m:ctrlPr>
                        </m:d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  <a:ea typeface="Cambria"/>
                            </a:rPr>
                            <m:t>𝑥</m:t>
                          </m:r>
                        </m:e>
                      </m:d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: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𝐿𝑖𝑚𝑒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+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𝐼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𝑛𝑡𝑒𝑔𝑟𝑎𝑡𝑒𝑑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𝑔𝑟𝑎𝑑𝑖𝑒𝑛𝑡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+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𝑆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𝐻𝐴𝑃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+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𝐴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𝑛𝑐h𝑜𝑟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 </m:t>
                      </m:r>
                    </m:oMath>
                  </m:oMathPara>
                </a14:m>
                <a:endParaRPr lang="en-US" sz="1800">
                  <a:ea typeface="Cambri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"/>
                        </a:rPr>
                        <m:t>𝛼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 : </m:t>
                      </m:r>
                      <m:r>
                        <a:rPr lang="en-US" sz="1800" i="1" dirty="0" err="1" smtClean="0">
                          <a:latin typeface="Cambria Math" panose="02040503050406030204" pitchFamily="18" charset="0"/>
                          <a:ea typeface="Cambria"/>
                        </a:rPr>
                        <m:t>𝑇𝑟𝑎𝑛𝑠𝑝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𝑎</m:t>
                      </m:r>
                      <m:r>
                        <a:rPr lang="en-US" sz="1800" i="1" dirty="0" err="1" smtClean="0">
                          <a:latin typeface="Cambria Math" panose="02040503050406030204" pitchFamily="18" charset="0"/>
                          <a:ea typeface="Cambria"/>
                        </a:rPr>
                        <m:t>𝑟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𝑒</m:t>
                      </m:r>
                      <m:r>
                        <a:rPr lang="en-US" sz="1800" i="1" dirty="0" err="1" smtClean="0">
                          <a:latin typeface="Cambria Math" panose="02040503050406030204" pitchFamily="18" charset="0"/>
                          <a:ea typeface="Cambria"/>
                        </a:rPr>
                        <m:t>𝑛𝑐𝑦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"/>
                        </a:rPr>
                        <m:t>𝑓𝑎𝑐𝑡𝑜𝑟</m:t>
                      </m:r>
                    </m:oMath>
                  </m:oMathPara>
                </a14:m>
                <a:endParaRPr lang="en-US" sz="1800">
                  <a:ea typeface="Cambri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𝐺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(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) :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𝐿𝐼𝑆𝐴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"/>
                        </a:rPr>
                        <m:t>𝑈𝑛𝑖𝑜𝑛</m:t>
                      </m:r>
                    </m:oMath>
                  </m:oMathPara>
                </a14:m>
                <a:endParaRPr lang="en-US" sz="1800">
                  <a:ea typeface="Cambria"/>
                </a:endParaRPr>
              </a:p>
              <a:p>
                <a:pPr marL="0" indent="0">
                  <a:buNone/>
                </a:pPr>
                <a:endParaRPr lang="en-US">
                  <a:ea typeface="Cambria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45D54-BBF7-474A-B065-AD85D805D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2471" r="-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9D2242B-6095-494D-B27A-E44E509AF410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3761244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9A40-5877-4C8E-AF2A-75AD0CFCB99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Produces the intersection of Explanations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C9DA7-54DC-4FB1-936C-CE3C1A08E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Perform Bitwise AND operation with LISA Union and Image instance to be explained.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𝑖𝑥𝑒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𝑝𝑖𝑥𝑒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𝑝𝑖𝑥𝑒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𝑝𝑖𝑥𝑒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  <a:ea typeface="Cambria"/>
                </a:endParaRPr>
              </a:p>
              <a:p>
                <a:pPr marL="0" indent="0">
                  <a:buNone/>
                </a:pPr>
                <a:endParaRPr lang="en-US" sz="2000" i="1">
                  <a:latin typeface="Cambria Math" panose="02040503050406030204" pitchFamily="18" charset="0"/>
                  <a:ea typeface="Cambri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"/>
                        </a:rPr>
                        <m:t>𝐵𝑜𝑜𝑙𝑒𝑎𝑛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  <a:ea typeface="Cambria"/>
                </a:endParaRPr>
              </a:p>
              <a:p>
                <a:pPr marL="0" indent="0">
                  <a:buNone/>
                </a:pPr>
                <a:endParaRPr lang="en-US" sz="2000" i="1">
                  <a:latin typeface="Cambria Math" panose="02040503050406030204" pitchFamily="18" charset="0"/>
                  <a:ea typeface="Cambri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𝐵𝑜𝑜𝑙𝑒𝑎𝑛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𝐼𝑚𝑎𝑔𝑒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ea typeface="Cambria"/>
                  </a:rPr>
                  <a:t>Where g(x) and Image are equidimensional matrices</a:t>
                </a:r>
              </a:p>
              <a:p>
                <a:pPr marL="0" indent="0" algn="ctr">
                  <a:buNone/>
                </a:pPr>
                <a:r>
                  <a:rPr lang="en-US" sz="2000">
                    <a:ea typeface="Cambria"/>
                  </a:rPr>
                  <a:t>I(x) : LISA intersection</a:t>
                </a:r>
                <a:endParaRPr lang="en-US" sz="20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C9DA7-54DC-4FB1-936C-CE3C1A08E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529" b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3F5932A-FBAF-4132-A0AE-D14B7138C955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3256055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9A40-5877-4C8E-AF2A-75AD0CFCB99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Produces the LISA Explanation boundary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C9DA7-54DC-4FB1-936C-CE3C1A08E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Use Discrete Fourier Transformation to convert LISA union from spatial domain to frequency domain.</a:t>
                </a:r>
              </a:p>
              <a:p>
                <a:pPr marL="0" indent="0">
                  <a:buNone/>
                </a:pPr>
                <a:endParaRPr lang="en-US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𝜄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𝑙𝑗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/>
              </a:p>
              <a:p>
                <a:r>
                  <a:rPr lang="en-US" sz="1800" b="0" i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Where N is the number of pixel values corresponding to the height and width of the image, f(</a:t>
                </a:r>
                <a:r>
                  <a:rPr lang="en-US" sz="1800" b="0" i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i,j</a:t>
                </a:r>
                <a:r>
                  <a:rPr lang="en-US" sz="1800" b="0" i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) is an image in the spatial domain and the exponential is the basis function used to convert it to the frequency domain. The </a:t>
                </a:r>
                <a:r>
                  <a:rPr lang="en-US" sz="1800" b="0" i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r>
                  <a:rPr lang="en-US" sz="1800" b="0" i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and j represent column and row of the input matrix of 2 channel image (LISA Union). </a:t>
                </a:r>
                <a:endParaRPr lang="en-US" sz="2000"/>
              </a:p>
              <a:p>
                <a:r>
                  <a:rPr lang="en-US"/>
                  <a:t>Then use high pass filter to remove low frequencies and extract edges.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C9DA7-54DC-4FB1-936C-CE3C1A08E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529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96ADFA-4028-4B0A-9127-AB530BFA1ADE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A01295-6284-486D-BDE1-8CA27246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6" y="4953486"/>
            <a:ext cx="8088198" cy="15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25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C2B0-B8D4-45AD-B8D7-2E4F05FA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Produces the LISA Explanation boundary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153A4-5338-4E3D-AB63-C03808AE3E09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AC635-613C-4D29-A743-D1AF67B4BA66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704B17-2EFE-4880-86CB-D352C3B56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190347"/>
            <a:ext cx="5143708" cy="5181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F7379-EBF8-49DC-8E49-075991C19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185" y="1180446"/>
            <a:ext cx="6506615" cy="51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54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C2B0-B8D4-45AD-B8D7-2E4F05FA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TECHNOLOGY, TECHNIQUES &amp; ALGORITHMS 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3FE0351-F9DF-490F-B6C2-B28C5FC9E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314411"/>
              </p:ext>
            </p:extLst>
          </p:nvPr>
        </p:nvGraphicFramePr>
        <p:xfrm>
          <a:off x="304800" y="1143000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B4153A4-5338-4E3D-AB63-C03808AE3E09}"/>
              </a:ext>
            </a:extLst>
          </p:cNvPr>
          <p:cNvSpPr txBox="1"/>
          <p:nvPr/>
        </p:nvSpPr>
        <p:spPr>
          <a:xfrm>
            <a:off x="2667000" y="6477000"/>
            <a:ext cx="633928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IT18059564  |  ABEYAGUNASEKERA S.H.P  |  2021-117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AC635-613C-4D29-A743-D1AF67B4BA66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4109324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EDA6EC-A79B-4D8C-9523-6FF4FDE0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/>
              <a:t>Deployment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2C25C2-FF14-498F-9742-9F3540124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282923"/>
            <a:ext cx="5386917" cy="1181067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/>
              <a:t>Need high memory server to run the explanation methods.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D87AF5-6B93-4FA9-A3CB-7FE186AD8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Runtime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02CE5A-5EF8-4CFA-8644-8D15F30BE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282923"/>
            <a:ext cx="5389033" cy="1181067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/>
              <a:t>Time take to generate explanations are high. (avg: 26 min in GPU enabled </a:t>
            </a:r>
            <a:r>
              <a:rPr lang="en-US" err="1"/>
              <a:t>Colab</a:t>
            </a:r>
            <a:r>
              <a:rPr lang="en-US"/>
              <a:t> instance 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9F363-A0E0-4DA0-9AA3-852CC68A3F32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AC005D6-BB55-4A0B-B98E-2F893D062704}"/>
              </a:ext>
            </a:extLst>
          </p:cNvPr>
          <p:cNvSpPr txBox="1">
            <a:spLocks/>
          </p:cNvSpPr>
          <p:nvPr/>
        </p:nvSpPr>
        <p:spPr>
          <a:xfrm>
            <a:off x="609600" y="3572038"/>
            <a:ext cx="5386917" cy="5496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Solution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768469C-D40F-4BA8-B489-94D22E895F55}"/>
              </a:ext>
            </a:extLst>
          </p:cNvPr>
          <p:cNvSpPr txBox="1">
            <a:spLocks/>
          </p:cNvSpPr>
          <p:nvPr/>
        </p:nvSpPr>
        <p:spPr>
          <a:xfrm>
            <a:off x="609600" y="4379577"/>
            <a:ext cx="5386917" cy="11810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Deploy the API with backend logic to high memory instance in production stage.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3559DBF-E79B-473F-9750-CEE39B32F011}"/>
              </a:ext>
            </a:extLst>
          </p:cNvPr>
          <p:cNvSpPr txBox="1">
            <a:spLocks/>
          </p:cNvSpPr>
          <p:nvPr/>
        </p:nvSpPr>
        <p:spPr>
          <a:xfrm>
            <a:off x="6193368" y="3572038"/>
            <a:ext cx="5386917" cy="5496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Solution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E979E709-8E83-4E56-8853-E70E20E4F9BE}"/>
              </a:ext>
            </a:extLst>
          </p:cNvPr>
          <p:cNvSpPr txBox="1">
            <a:spLocks/>
          </p:cNvSpPr>
          <p:nvPr/>
        </p:nvSpPr>
        <p:spPr>
          <a:xfrm>
            <a:off x="6146800" y="4379576"/>
            <a:ext cx="5386917" cy="11810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multi-threading to improve execution time of the explanation methods.</a:t>
            </a:r>
          </a:p>
        </p:txBody>
      </p:sp>
    </p:spTree>
    <p:extLst>
      <p:ext uri="{BB962C8B-B14F-4D97-AF65-F5344CB8AC3E}">
        <p14:creationId xmlns:p14="http://schemas.microsoft.com/office/powerpoint/2010/main" val="139060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F431-2405-46C4-A703-C4B75BE6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04" y="152400"/>
            <a:ext cx="11684000" cy="792162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Objectives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C61E584-E222-409C-BD99-8BAA4F5C0C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662897"/>
              </p:ext>
            </p:extLst>
          </p:nvPr>
        </p:nvGraphicFramePr>
        <p:xfrm>
          <a:off x="349624" y="1030941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2257A7-49E1-4B89-B788-9AD63D30435D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3095248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D2F9-C06D-4693-BD80-54E6B864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Results and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02D8A-7A28-4070-A5D3-0B37DAF7B907}"/>
              </a:ext>
            </a:extLst>
          </p:cNvPr>
          <p:cNvSpPr txBox="1"/>
          <p:nvPr/>
        </p:nvSpPr>
        <p:spPr>
          <a:xfrm>
            <a:off x="2621902" y="6497999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F578F-63D5-4EF8-9EBC-509E147CE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Comparative analysis of positive Covid-19 CXR with LISA and previous methods</a:t>
            </a:r>
            <a:r>
              <a:rPr lang="en-US"/>
              <a:t>. </a:t>
            </a:r>
          </a:p>
          <a:p>
            <a:r>
              <a:rPr lang="en-US"/>
              <a:t>Prediction provided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93F992C-F97B-4597-8C9D-8552484B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80" y="2929336"/>
            <a:ext cx="2658195" cy="25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4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" y="159124"/>
            <a:ext cx="11684000" cy="612868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Explanations by previous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59726-B890-4B9B-9708-B80AD732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749" y="1042054"/>
            <a:ext cx="5587252" cy="490169"/>
          </a:xfrm>
          <a:solidFill>
            <a:srgbClr val="0F6FC6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309139" tIns="0" rIns="309139" bIns="0" numCol="1" spcCol="1270" anchor="ctr" anchorCtr="0">
            <a:noAutofit/>
          </a:bodyPr>
          <a:lstStyle/>
          <a:p>
            <a:r>
              <a:rPr lang="en-US"/>
              <a:t>LIME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BE59-E7A8-4D83-A4E2-B1EACE074B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2F8CC-79C1-4543-BF1D-52E97275D089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13" name="Content Placeholder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3EF0127-78EF-4726-8AA4-32051B4E90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3" y="2133650"/>
            <a:ext cx="2866913" cy="3065487"/>
          </a:xfrm>
        </p:spPr>
      </p:pic>
      <p:pic>
        <p:nvPicPr>
          <p:cNvPr id="15" name="Picture 14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AB6AD2B-783A-4EEF-8CE2-96A1B4A70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61522"/>
            <a:ext cx="3273189" cy="313761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315157-0856-48A4-890C-AF081F26B841}"/>
              </a:ext>
            </a:extLst>
          </p:cNvPr>
          <p:cNvSpPr/>
          <p:nvPr/>
        </p:nvSpPr>
        <p:spPr>
          <a:xfrm>
            <a:off x="4427969" y="3202159"/>
            <a:ext cx="3137096" cy="92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LIME explanation</a:t>
            </a:r>
          </a:p>
        </p:txBody>
      </p:sp>
    </p:spTree>
    <p:extLst>
      <p:ext uri="{BB962C8B-B14F-4D97-AF65-F5344CB8AC3E}">
        <p14:creationId xmlns:p14="http://schemas.microsoft.com/office/powerpoint/2010/main" val="40095923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" y="159124"/>
            <a:ext cx="11684000" cy="612868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Explanations by previous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59726-B890-4B9B-9708-B80AD732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748" y="1042054"/>
            <a:ext cx="5487769" cy="490169"/>
          </a:xfrm>
          <a:solidFill>
            <a:srgbClr val="0F6FC6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309139" tIns="0" rIns="309139" bIns="0" numCol="1" spcCol="1270" rtlCol="0" anchor="ctr" anchorCtr="0">
            <a:noAutofit/>
          </a:bodyPr>
          <a:lstStyle/>
          <a:p>
            <a:r>
              <a:rPr lang="en-US"/>
              <a:t>Integrated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BE59-E7A8-4D83-A4E2-B1EACE074B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2F8CC-79C1-4543-BF1D-52E97275D089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15" name="Picture 14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AB6AD2B-783A-4EEF-8CE2-96A1B4A70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216"/>
            <a:ext cx="3273189" cy="313761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315157-0856-48A4-890C-AF081F26B841}"/>
              </a:ext>
            </a:extLst>
          </p:cNvPr>
          <p:cNvSpPr/>
          <p:nvPr/>
        </p:nvSpPr>
        <p:spPr>
          <a:xfrm>
            <a:off x="3691209" y="3049773"/>
            <a:ext cx="1902493" cy="105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Integrated Gradients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2F689A-7DAB-4E30-AB1F-5C6D36BF82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47" y="1894728"/>
            <a:ext cx="6592853" cy="3613608"/>
          </a:xfrm>
        </p:spPr>
      </p:pic>
    </p:spTree>
    <p:extLst>
      <p:ext uri="{BB962C8B-B14F-4D97-AF65-F5344CB8AC3E}">
        <p14:creationId xmlns:p14="http://schemas.microsoft.com/office/powerpoint/2010/main" val="8475533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" y="159124"/>
            <a:ext cx="11684000" cy="612868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Explanations by previous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59726-B890-4B9B-9708-B80AD732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748" y="1042054"/>
            <a:ext cx="5487769" cy="490169"/>
          </a:xfrm>
          <a:solidFill>
            <a:srgbClr val="0F6FC6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309139" tIns="0" rIns="309139" bIns="0" numCol="1" spcCol="1270" rtlCol="0" anchor="ctr" anchorCtr="0">
            <a:noAutofit/>
          </a:bodyPr>
          <a:lstStyle/>
          <a:p>
            <a:r>
              <a:rPr lang="en-US"/>
              <a:t>SHAP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BE59-E7A8-4D83-A4E2-B1EACE074B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2F8CC-79C1-4543-BF1D-52E97275D089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15" name="Picture 14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AB6AD2B-783A-4EEF-8CE2-96A1B4A70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5" y="2536887"/>
            <a:ext cx="2317832" cy="222182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315157-0856-48A4-890C-AF081F26B841}"/>
              </a:ext>
            </a:extLst>
          </p:cNvPr>
          <p:cNvSpPr/>
          <p:nvPr/>
        </p:nvSpPr>
        <p:spPr>
          <a:xfrm>
            <a:off x="2775945" y="3222050"/>
            <a:ext cx="2035502" cy="1020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SHAP explanation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0D8FDA-333A-4A5C-A163-C9ADD627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47" y="2536887"/>
            <a:ext cx="7136520" cy="34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37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" y="159124"/>
            <a:ext cx="11684000" cy="612868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Explanations by previous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59726-B890-4B9B-9708-B80AD732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748" y="1042054"/>
            <a:ext cx="5487769" cy="490169"/>
          </a:xfrm>
          <a:solidFill>
            <a:srgbClr val="0F6FC6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309139" tIns="0" rIns="309139" bIns="0" numCol="1" spcCol="1270" rtlCol="0" anchor="ctr" anchorCtr="0">
            <a:noAutofit/>
          </a:bodyPr>
          <a:lstStyle/>
          <a:p>
            <a:r>
              <a:rPr lang="en-US"/>
              <a:t>Anchor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BE59-E7A8-4D83-A4E2-B1EACE074B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2F8CC-79C1-4543-BF1D-52E97275D089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15" name="Picture 14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AB6AD2B-783A-4EEF-8CE2-96A1B4A70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8" y="2543920"/>
            <a:ext cx="2303157" cy="220776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315157-0856-48A4-890C-AF081F26B841}"/>
              </a:ext>
            </a:extLst>
          </p:cNvPr>
          <p:cNvSpPr/>
          <p:nvPr/>
        </p:nvSpPr>
        <p:spPr>
          <a:xfrm>
            <a:off x="2842678" y="3183566"/>
            <a:ext cx="2035502" cy="92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Anchor explanation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7009C11-F813-475A-AD8E-0DACF6064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83" y="2255418"/>
            <a:ext cx="5943600" cy="2784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66C3E-50E3-4FB7-BFC1-05B6BB85E008}"/>
              </a:ext>
            </a:extLst>
          </p:cNvPr>
          <p:cNvSpPr txBox="1"/>
          <p:nvPr/>
        </p:nvSpPr>
        <p:spPr>
          <a:xfrm>
            <a:off x="6577820" y="5040182"/>
            <a:ext cx="429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Anchor Failed to provide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79376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" y="159124"/>
            <a:ext cx="11684000" cy="612868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Newly proposed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59726-B890-4B9B-9708-B80AD732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748" y="1042054"/>
            <a:ext cx="6384421" cy="490169"/>
          </a:xfrm>
          <a:solidFill>
            <a:srgbClr val="0F6FC6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309139" tIns="0" rIns="309139" bIns="0" numCol="1" spcCol="1270" rtlCol="0" anchor="ctr" anchorCtr="0">
            <a:noAutofit/>
          </a:bodyPr>
          <a:lstStyle/>
          <a:p>
            <a:r>
              <a:rPr lang="en-US"/>
              <a:t>LISA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BE59-E7A8-4D83-A4E2-B1EACE074B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2F8CC-79C1-4543-BF1D-52E97275D089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15" name="Picture 14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AB6AD2B-783A-4EEF-8CE2-96A1B4A70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7" y="2455816"/>
            <a:ext cx="2192947" cy="210211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315157-0856-48A4-890C-AF081F26B841}"/>
              </a:ext>
            </a:extLst>
          </p:cNvPr>
          <p:cNvSpPr/>
          <p:nvPr/>
        </p:nvSpPr>
        <p:spPr>
          <a:xfrm>
            <a:off x="2529765" y="2964765"/>
            <a:ext cx="1733257" cy="92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LISA explanation</a:t>
            </a:r>
          </a:p>
        </p:txBody>
      </p:sp>
      <p:pic>
        <p:nvPicPr>
          <p:cNvPr id="8" name="Picture 7" descr="A picture containing indoor, x-ray film&#10;&#10;Description automatically generated">
            <a:extLst>
              <a:ext uri="{FF2B5EF4-FFF2-40B4-BE49-F238E27FC236}">
                <a16:creationId xmlns:a16="http://schemas.microsoft.com/office/drawing/2014/main" id="{A0B84EB9-6937-4A65-9FA3-934AF9728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29" y="839269"/>
            <a:ext cx="2403306" cy="2403306"/>
          </a:xfrm>
          <a:prstGeom prst="rect">
            <a:avLst/>
          </a:prstGeom>
        </p:spPr>
      </p:pic>
      <p:pic>
        <p:nvPicPr>
          <p:cNvPr id="10" name="Picture 9" descr="A picture containing dark, night, silhouette, night sky&#10;&#10;Description automatically generated">
            <a:extLst>
              <a:ext uri="{FF2B5EF4-FFF2-40B4-BE49-F238E27FC236}">
                <a16:creationId xmlns:a16="http://schemas.microsoft.com/office/drawing/2014/main" id="{2704F3E9-4528-485E-812E-3F46AFD4B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94" y="3415595"/>
            <a:ext cx="2918000" cy="29180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5F37E73-A5D5-48CC-B081-4AB037363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55" y="3255637"/>
            <a:ext cx="3059723" cy="3231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51D727-B814-44F8-87FD-56E44E2389B7}"/>
              </a:ext>
            </a:extLst>
          </p:cNvPr>
          <p:cNvSpPr txBox="1"/>
          <p:nvPr/>
        </p:nvSpPr>
        <p:spPr>
          <a:xfrm>
            <a:off x="7775917" y="2879774"/>
            <a:ext cx="223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LISA Union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CE3A6-FB6B-4B49-B258-FBEDF5F1E1D1}"/>
              </a:ext>
            </a:extLst>
          </p:cNvPr>
          <p:cNvSpPr txBox="1"/>
          <p:nvPr/>
        </p:nvSpPr>
        <p:spPr>
          <a:xfrm>
            <a:off x="4672961" y="5954559"/>
            <a:ext cx="26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LISA Decision Boundary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AD3FC3-E905-44C4-B6C5-E7EF1DA3DE32}"/>
              </a:ext>
            </a:extLst>
          </p:cNvPr>
          <p:cNvSpPr txBox="1"/>
          <p:nvPr/>
        </p:nvSpPr>
        <p:spPr>
          <a:xfrm>
            <a:off x="9059594" y="5927561"/>
            <a:ext cx="29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LISA Intersection</a:t>
            </a:r>
          </a:p>
        </p:txBody>
      </p:sp>
    </p:spTree>
    <p:extLst>
      <p:ext uri="{BB962C8B-B14F-4D97-AF65-F5344CB8AC3E}">
        <p14:creationId xmlns:p14="http://schemas.microsoft.com/office/powerpoint/2010/main" val="11817110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" y="159124"/>
            <a:ext cx="11684000" cy="612868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Implementation Status of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59726-B890-4B9B-9708-B80AD732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290" y="798517"/>
            <a:ext cx="11303622" cy="612869"/>
          </a:xfrm>
        </p:spPr>
        <p:txBody>
          <a:bodyPr>
            <a:normAutofit/>
          </a:bodyPr>
          <a:lstStyle/>
          <a:p>
            <a:r>
              <a:rPr lang="en-US"/>
              <a:t>Use Python microframework flask to implement APIs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E290A-96F5-45E8-BAE1-F35CAED3338A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BA43BC-DBCD-43CE-94F9-6729F1EE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7" y="2245515"/>
            <a:ext cx="5380926" cy="3971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5210F-78EE-4F3A-AC70-69DE2118E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29" y="2245516"/>
            <a:ext cx="5675268" cy="3971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F9FC3E-A095-4F0F-924A-6BA563C1F834}"/>
              </a:ext>
            </a:extLst>
          </p:cNvPr>
          <p:cNvSpPr txBox="1"/>
          <p:nvPr/>
        </p:nvSpPr>
        <p:spPr>
          <a:xfrm>
            <a:off x="508747" y="1547446"/>
            <a:ext cx="5380926" cy="69806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400"/>
              <a:t>End point for providing explanations to Covid-19 CXRs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8D24F9-0D93-4D2B-945A-46D22992E829}"/>
              </a:ext>
            </a:extLst>
          </p:cNvPr>
          <p:cNvSpPr txBox="1"/>
          <p:nvPr/>
        </p:nvSpPr>
        <p:spPr>
          <a:xfrm>
            <a:off x="6302328" y="1547446"/>
            <a:ext cx="5675265" cy="69806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/>
              <a:t>End point for providing explanations to CNN models for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885273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DDC4FF-66BB-4594-B980-D25707820E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7521" y="1239661"/>
            <a:ext cx="8279877" cy="478133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9B13DE9-93EC-4531-B532-74F1F6CA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" y="159124"/>
            <a:ext cx="11684000" cy="612868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Implementation Status of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778058-F7B5-4C9D-B1CC-1B7FD3592488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23104901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" y="159124"/>
            <a:ext cx="11684000" cy="612868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Implementation Status of API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E290A-96F5-45E8-BAE1-F35CAED3338A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E6F73D-39BF-4B4D-911A-2D02C31BC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4" y="771992"/>
            <a:ext cx="11604812" cy="56147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59726-B890-4B9B-9708-B80AD732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674" y="1162488"/>
            <a:ext cx="4494673" cy="444743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chemeClr val="bg1"/>
                </a:solidFill>
              </a:rPr>
              <a:t>Test result of API with Postman </a:t>
            </a:r>
          </a:p>
        </p:txBody>
      </p:sp>
    </p:spTree>
    <p:extLst>
      <p:ext uri="{BB962C8B-B14F-4D97-AF65-F5344CB8AC3E}">
        <p14:creationId xmlns:p14="http://schemas.microsoft.com/office/powerpoint/2010/main" val="2256062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13CB09F-2F67-4CEF-888F-446E1346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958" y="2095829"/>
            <a:ext cx="10045181" cy="94168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>
                <a:ea typeface="Cambria"/>
              </a:rPr>
              <a:t>Can be used as prediction platform with </a:t>
            </a:r>
            <a:r>
              <a:rPr lang="en-US" err="1">
                <a:ea typeface="Cambria"/>
              </a:rPr>
              <a:t>explainability</a:t>
            </a:r>
            <a:r>
              <a:rPr lang="en-US">
                <a:ea typeface="Cambria"/>
              </a:rPr>
              <a:t> to detect covid-19 CXRs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1C00D09-5E36-4F8F-B284-0E8618A8E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19443" y="3533566"/>
            <a:ext cx="9961032" cy="941686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>
                <a:ea typeface="Cambria"/>
              </a:rPr>
              <a:t>Can be used as model evaluation platform to detect whether the CNN model predictions are relying with domain knowledge of human in a given field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E290A-96F5-45E8-BAE1-F35CAED3338A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</p:spTree>
    <p:extLst>
      <p:ext uri="{BB962C8B-B14F-4D97-AF65-F5344CB8AC3E}">
        <p14:creationId xmlns:p14="http://schemas.microsoft.com/office/powerpoint/2010/main" val="63233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7597-CEBE-4BB2-A918-18DFDBFE20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SYSTEM DIAGRAM FOR OVERALL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E37EC-B41C-4C05-A429-2EFCEFAC2007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32C95D9-F1EB-4EAC-A382-3D695F979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281112"/>
            <a:ext cx="81153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011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6FC-12A0-4E20-9C62-A1FEBC41A2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Contribution to literature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C0D3B2B-BC9F-42B3-8046-3B89E45DE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6990" y="1552706"/>
            <a:ext cx="11051357" cy="3951288"/>
          </a:xfrm>
        </p:spPr>
        <p:txBody>
          <a:bodyPr/>
          <a:lstStyle/>
          <a:p>
            <a:r>
              <a:rPr lang="en-US"/>
              <a:t>We were able to compile a paper about the proposed method.</a:t>
            </a:r>
          </a:p>
          <a:p>
            <a:r>
              <a:rPr lang="en-US"/>
              <a:t>“LISA : Enhance the </a:t>
            </a:r>
            <a:r>
              <a:rPr lang="en-US" err="1"/>
              <a:t>explainability</a:t>
            </a:r>
            <a:r>
              <a:rPr lang="en-US"/>
              <a:t> of medical images unifying current XAI techniques ”</a:t>
            </a:r>
          </a:p>
          <a:p>
            <a:r>
              <a:rPr lang="en-US"/>
              <a:t>The above titled paper accepted to present in IEEE 2022 7th International Conference for Convergence in Technology (I2CT),Pune, Maharashtra, India.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9F363-A0E0-4DA0-9AA3-852CC68A3F32}"/>
              </a:ext>
            </a:extLst>
          </p:cNvPr>
          <p:cNvSpPr txBox="1"/>
          <p:nvPr/>
        </p:nvSpPr>
        <p:spPr>
          <a:xfrm>
            <a:off x="2621902" y="6488668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18059564 | </a:t>
            </a:r>
            <a:r>
              <a:rPr lang="en-US" err="1"/>
              <a:t>Abeyagunasekara</a:t>
            </a:r>
            <a:r>
              <a:rPr lang="en-US"/>
              <a:t> S.H.P | 2021-117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1BFEA-6C42-47F7-898B-E95C06D3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21" y="3643864"/>
            <a:ext cx="9213358" cy="23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146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919" y="386119"/>
            <a:ext cx="7634161" cy="735672"/>
          </a:xfrm>
        </p:spPr>
        <p:txBody>
          <a:bodyPr/>
          <a:lstStyle/>
          <a:p>
            <a:pPr algn="ctr"/>
            <a:r>
              <a:rPr lang="en-US"/>
              <a:t>Completion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53EB1-F83A-4F67-BF52-3224E63FA75F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209998-0675-4CE7-B435-F45C56CC8905}"/>
              </a:ext>
            </a:extLst>
          </p:cNvPr>
          <p:cNvCxnSpPr/>
          <p:nvPr/>
        </p:nvCxnSpPr>
        <p:spPr>
          <a:xfrm>
            <a:off x="641022" y="3195687"/>
            <a:ext cx="1111420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55E63-5B99-42A5-A0F0-ACF467C699F8}"/>
              </a:ext>
            </a:extLst>
          </p:cNvPr>
          <p:cNvSpPr/>
          <p:nvPr/>
        </p:nvSpPr>
        <p:spPr>
          <a:xfrm>
            <a:off x="1133762" y="3101423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F20EAE-1180-4BE6-9F69-B659D9D7EF4B}"/>
              </a:ext>
            </a:extLst>
          </p:cNvPr>
          <p:cNvSpPr/>
          <p:nvPr/>
        </p:nvSpPr>
        <p:spPr>
          <a:xfrm>
            <a:off x="4398892" y="3101415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04D0F-BDBE-4EA0-91E4-589D116E1AFD}"/>
              </a:ext>
            </a:extLst>
          </p:cNvPr>
          <p:cNvSpPr/>
          <p:nvPr/>
        </p:nvSpPr>
        <p:spPr>
          <a:xfrm>
            <a:off x="7663458" y="3101415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691E21-C300-49F0-8870-20835F0E5C68}"/>
              </a:ext>
            </a:extLst>
          </p:cNvPr>
          <p:cNvSpPr/>
          <p:nvPr/>
        </p:nvSpPr>
        <p:spPr>
          <a:xfrm>
            <a:off x="10731601" y="3101415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7767D-A9B1-4AF5-B370-1E47491726BD}"/>
              </a:ext>
            </a:extLst>
          </p:cNvPr>
          <p:cNvSpPr txBox="1"/>
          <p:nvPr/>
        </p:nvSpPr>
        <p:spPr>
          <a:xfrm>
            <a:off x="464753" y="398880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 Set Selection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606B7-8C9F-4B56-9522-67C3378623D6}"/>
              </a:ext>
            </a:extLst>
          </p:cNvPr>
          <p:cNvSpPr txBox="1"/>
          <p:nvPr/>
        </p:nvSpPr>
        <p:spPr>
          <a:xfrm>
            <a:off x="3754406" y="398880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Creation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214D0-6E47-43E0-8A64-B465AFC3B27A}"/>
              </a:ext>
            </a:extLst>
          </p:cNvPr>
          <p:cNvSpPr txBox="1"/>
          <p:nvPr/>
        </p:nvSpPr>
        <p:spPr>
          <a:xfrm>
            <a:off x="7148605" y="3995025"/>
            <a:ext cx="21831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Explanation methods implementation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4251D-6FAB-4406-B0C6-6893D2D2DBD8}"/>
              </a:ext>
            </a:extLst>
          </p:cNvPr>
          <p:cNvSpPr txBox="1"/>
          <p:nvPr/>
        </p:nvSpPr>
        <p:spPr>
          <a:xfrm>
            <a:off x="10178739" y="4034118"/>
            <a:ext cx="21831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API Creation</a:t>
            </a:r>
          </a:p>
        </p:txBody>
      </p:sp>
      <p:pic>
        <p:nvPicPr>
          <p:cNvPr id="5" name="Graphic 7" descr="Badge Tick1 with solid fill">
            <a:extLst>
              <a:ext uri="{FF2B5EF4-FFF2-40B4-BE49-F238E27FC236}">
                <a16:creationId xmlns:a16="http://schemas.microsoft.com/office/drawing/2014/main" id="{930DCB4D-D3D4-4E53-B083-4D28781DC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660" y="2417601"/>
            <a:ext cx="466166" cy="477371"/>
          </a:xfrm>
          <a:prstGeom prst="rect">
            <a:avLst/>
          </a:prstGeom>
        </p:spPr>
      </p:pic>
      <p:pic>
        <p:nvPicPr>
          <p:cNvPr id="16" name="Graphic 7" descr="Badge Tick1 with solid fill">
            <a:extLst>
              <a:ext uri="{FF2B5EF4-FFF2-40B4-BE49-F238E27FC236}">
                <a16:creationId xmlns:a16="http://schemas.microsoft.com/office/drawing/2014/main" id="{D4F96415-FC40-4808-8FC2-CF8F6637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1881" y="2437021"/>
            <a:ext cx="466166" cy="477371"/>
          </a:xfrm>
          <a:prstGeom prst="rect">
            <a:avLst/>
          </a:prstGeom>
        </p:spPr>
      </p:pic>
      <p:pic>
        <p:nvPicPr>
          <p:cNvPr id="17" name="Graphic 7" descr="Badge Tick1 with solid fill">
            <a:extLst>
              <a:ext uri="{FF2B5EF4-FFF2-40B4-BE49-F238E27FC236}">
                <a16:creationId xmlns:a16="http://schemas.microsoft.com/office/drawing/2014/main" id="{4A79D308-08F0-4DFA-9A6D-EF4A13BDF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8085" y="2437020"/>
            <a:ext cx="466166" cy="477371"/>
          </a:xfrm>
          <a:prstGeom prst="rect">
            <a:avLst/>
          </a:prstGeom>
        </p:spPr>
      </p:pic>
      <p:pic>
        <p:nvPicPr>
          <p:cNvPr id="8" name="Graphic 11" descr="Hourglass Finished with solid fill">
            <a:extLst>
              <a:ext uri="{FF2B5EF4-FFF2-40B4-BE49-F238E27FC236}">
                <a16:creationId xmlns:a16="http://schemas.microsoft.com/office/drawing/2014/main" id="{D078281F-9248-47FB-B9B1-53000A85A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4371" y="2466284"/>
            <a:ext cx="383151" cy="396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2571EF-A155-4A18-9671-164B38705730}"/>
              </a:ext>
            </a:extLst>
          </p:cNvPr>
          <p:cNvSpPr txBox="1"/>
          <p:nvPr/>
        </p:nvSpPr>
        <p:spPr>
          <a:xfrm>
            <a:off x="574481" y="3429210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0CC70D-11FA-415C-ABD9-F2C56C49908B}"/>
              </a:ext>
            </a:extLst>
          </p:cNvPr>
          <p:cNvSpPr txBox="1"/>
          <p:nvPr/>
        </p:nvSpPr>
        <p:spPr>
          <a:xfrm>
            <a:off x="3754406" y="3429210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0C88F6-FE02-4189-8F2F-4295D6EA1D9D}"/>
              </a:ext>
            </a:extLst>
          </p:cNvPr>
          <p:cNvSpPr txBox="1"/>
          <p:nvPr/>
        </p:nvSpPr>
        <p:spPr>
          <a:xfrm>
            <a:off x="7021881" y="3446646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B5EFE-0CB9-49D2-8794-CCC339E1542C}"/>
              </a:ext>
            </a:extLst>
          </p:cNvPr>
          <p:cNvSpPr txBox="1"/>
          <p:nvPr/>
        </p:nvSpPr>
        <p:spPr>
          <a:xfrm>
            <a:off x="10105388" y="3390603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7654499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18056976 | G.L. Udari Kaushalya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708919"/>
            <a:ext cx="10363200" cy="410939"/>
          </a:xfrm>
        </p:spPr>
        <p:txBody>
          <a:bodyPr/>
          <a:lstStyle/>
          <a:p>
            <a:r>
              <a:rPr lang="en-US"/>
              <a:t>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D88CE-AE17-4E66-8C83-93A3EE8AF6BC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pic>
        <p:nvPicPr>
          <p:cNvPr id="4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EFA3CB6-49A9-441B-B93B-5B770CCC88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8" t="5634" r="11376" b="8521"/>
          <a:stretch/>
        </p:blipFill>
        <p:spPr>
          <a:xfrm>
            <a:off x="9907571" y="15840"/>
            <a:ext cx="2265575" cy="276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59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D1717-ACA5-40B7-9BA5-4AE21DA85D2F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</p:spTree>
    <p:extLst>
      <p:ext uri="{BB962C8B-B14F-4D97-AF65-F5344CB8AC3E}">
        <p14:creationId xmlns:p14="http://schemas.microsoft.com/office/powerpoint/2010/main" val="566523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FBC-A35E-468C-A405-97ADD66C8D8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BACKGROUND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E947-6DC2-4C61-AC55-904FA544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998" y="1772239"/>
            <a:ext cx="11165002" cy="44826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             Is K-NN </a:t>
            </a:r>
            <a:r>
              <a:rPr lang="en-US" b="1"/>
              <a:t>Whitebox</a:t>
            </a:r>
            <a:r>
              <a:rPr lang="en-US"/>
              <a:t> ?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Non-Parametric                                          No Interpretability on a</a:t>
            </a:r>
          </a:p>
          <a:p>
            <a:pPr marL="0" indent="0">
              <a:buNone/>
            </a:pPr>
            <a:r>
              <a:rPr lang="en-US" sz="2400"/>
              <a:t>                                                                                     Modular Level</a:t>
            </a:r>
          </a:p>
          <a:p>
            <a:r>
              <a:rPr lang="en-US" sz="2400"/>
              <a:t>Interpretability                                          Interpretability of Single </a:t>
            </a:r>
          </a:p>
          <a:p>
            <a:pPr marL="0" indent="0">
              <a:buNone/>
            </a:pPr>
            <a:r>
              <a:rPr lang="en-US" sz="2400"/>
              <a:t>       depends on                                                   Instances of Data Set</a:t>
            </a:r>
          </a:p>
          <a:p>
            <a:endParaRPr lang="en-US" sz="2800"/>
          </a:p>
          <a:p>
            <a:r>
              <a:rPr lang="en-US" sz="2800"/>
              <a:t>If an Instance Consists of  </a:t>
            </a:r>
            <a:r>
              <a:rPr lang="en-US" sz="2800">
                <a:solidFill>
                  <a:srgbClr val="FF0000"/>
                </a:solidFill>
              </a:rPr>
              <a:t>Hundreds of Features [19]</a:t>
            </a:r>
            <a:r>
              <a:rPr lang="en-US" sz="2800"/>
              <a:t>  </a:t>
            </a:r>
            <a:r>
              <a:rPr lang="en-US" sz="2800">
                <a:solidFill>
                  <a:srgbClr val="FF0000"/>
                </a:solidFill>
              </a:rPr>
              <a:t>? ? ? ? ? ?</a:t>
            </a:r>
            <a:r>
              <a:rPr lang="en-US" sz="2800"/>
              <a:t>    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CE8EA5EA-826D-4450-9BD4-F4DFB40748D8}"/>
              </a:ext>
            </a:extLst>
          </p:cNvPr>
          <p:cNvSpPr/>
          <p:nvPr/>
        </p:nvSpPr>
        <p:spPr>
          <a:xfrm>
            <a:off x="772998" y="1574611"/>
            <a:ext cx="933062" cy="870857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18A00-95C4-48E8-93C8-25707ABAF1D2}"/>
              </a:ext>
            </a:extLst>
          </p:cNvPr>
          <p:cNvCxnSpPr/>
          <p:nvPr/>
        </p:nvCxnSpPr>
        <p:spPr>
          <a:xfrm>
            <a:off x="3961560" y="3033838"/>
            <a:ext cx="162352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E7AD48-27C9-41CE-9554-C11E6DC200E4}"/>
              </a:ext>
            </a:extLst>
          </p:cNvPr>
          <p:cNvCxnSpPr/>
          <p:nvPr/>
        </p:nvCxnSpPr>
        <p:spPr>
          <a:xfrm>
            <a:off x="3961560" y="3902278"/>
            <a:ext cx="162352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2E5EEC10-5957-4E09-93F5-06EF74DCC48A}"/>
              </a:ext>
            </a:extLst>
          </p:cNvPr>
          <p:cNvSpPr/>
          <p:nvPr/>
        </p:nvSpPr>
        <p:spPr>
          <a:xfrm>
            <a:off x="10686661" y="5190389"/>
            <a:ext cx="920620" cy="909266"/>
          </a:xfrm>
          <a:prstGeom prst="cub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65B27-E991-4322-926B-AE914FE6DBDF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</p:spTree>
    <p:extLst>
      <p:ext uri="{BB962C8B-B14F-4D97-AF65-F5344CB8AC3E}">
        <p14:creationId xmlns:p14="http://schemas.microsoft.com/office/powerpoint/2010/main" val="1899443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0EE8-DD88-4231-B7C5-B830FFC32FE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BACKGROUND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E9EE-C50C-4056-9879-DCA6DB7E7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68962"/>
            <a:ext cx="11684000" cy="5055637"/>
          </a:xfrm>
        </p:spPr>
        <p:txBody>
          <a:bodyPr>
            <a:normAutofit/>
          </a:bodyPr>
          <a:lstStyle/>
          <a:p>
            <a:r>
              <a:rPr lang="en-US" sz="2800"/>
              <a:t>What is </a:t>
            </a:r>
            <a:r>
              <a:rPr lang="en-US" sz="3600" b="1">
                <a:solidFill>
                  <a:srgbClr val="FF0000"/>
                </a:solidFill>
              </a:rPr>
              <a:t>CURSE OF DIMENSIONALITY ?</a:t>
            </a:r>
          </a:p>
          <a:p>
            <a:endParaRPr lang="en-US" sz="1200"/>
          </a:p>
          <a:p>
            <a:pPr lvl="1"/>
            <a:r>
              <a:rPr lang="en-US"/>
              <a:t>No of dimensions increases  , the volume of the input space increases  at an exponential rate.</a:t>
            </a:r>
          </a:p>
          <a:p>
            <a:pPr marL="457200" lvl="1" indent="0">
              <a:buNone/>
            </a:pPr>
            <a:endParaRPr lang="en-US"/>
          </a:p>
          <a:p>
            <a:pPr fontAlgn="base"/>
            <a:r>
              <a:rPr lang="en-US" sz="2800"/>
              <a:t>In such instances, points that </a:t>
            </a:r>
            <a:r>
              <a:rPr lang="en-US" sz="2800" b="1">
                <a:solidFill>
                  <a:schemeClr val="accent5">
                    <a:lumMod val="75000"/>
                  </a:schemeClr>
                </a:solidFill>
              </a:rPr>
              <a:t>appear to be similar </a:t>
            </a:r>
            <a:r>
              <a:rPr lang="en-US" sz="2800"/>
              <a:t>may be separated by </a:t>
            </a: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a large distance</a:t>
            </a:r>
            <a:r>
              <a:rPr lang="en-US" sz="2800"/>
              <a:t>. </a:t>
            </a:r>
          </a:p>
          <a:p>
            <a:pPr marL="0" indent="0" fontAlgn="base">
              <a:buNone/>
            </a:pPr>
            <a:endParaRPr lang="en-US" sz="2800"/>
          </a:p>
          <a:p>
            <a:pPr fontAlgn="base"/>
            <a:r>
              <a:rPr lang="en-US" sz="2800"/>
              <a:t>All points will be </a:t>
            </a:r>
            <a:r>
              <a:rPr lang="en-US" sz="2800" b="1">
                <a:solidFill>
                  <a:srgbClr val="7030A0"/>
                </a:solidFill>
              </a:rPr>
              <a:t>far away from each other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6BED6B-7E3B-414F-A607-C46EDADAC638}"/>
              </a:ext>
            </a:extLst>
          </p:cNvPr>
          <p:cNvCxnSpPr/>
          <p:nvPr/>
        </p:nvCxnSpPr>
        <p:spPr>
          <a:xfrm flipV="1">
            <a:off x="5346442" y="2146040"/>
            <a:ext cx="0" cy="494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8F9977-3B09-4331-8E90-7901FB3E2FE7}"/>
              </a:ext>
            </a:extLst>
          </p:cNvPr>
          <p:cNvCxnSpPr/>
          <p:nvPr/>
        </p:nvCxnSpPr>
        <p:spPr>
          <a:xfrm flipV="1">
            <a:off x="11638385" y="2146040"/>
            <a:ext cx="0" cy="494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01B876-0C5A-49D0-B5BF-C6C3BCA411BE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</p:spTree>
    <p:extLst>
      <p:ext uri="{BB962C8B-B14F-4D97-AF65-F5344CB8AC3E}">
        <p14:creationId xmlns:p14="http://schemas.microsoft.com/office/powerpoint/2010/main" val="37471755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1135-ABF2-4377-A331-CF8221AD969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BACKGROUND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D5752-557B-44BF-BA8A-F8C3C95DB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might feel unintuitive at first</a:t>
            </a:r>
          </a:p>
          <a:p>
            <a:pPr marL="0" indent="0">
              <a:buNone/>
            </a:pPr>
            <a:endParaRPr lang="en-US" sz="1050"/>
          </a:p>
          <a:p>
            <a:pPr lvl="1"/>
            <a:r>
              <a:rPr lang="en-US"/>
              <a:t>Since this becomes </a:t>
            </a:r>
            <a:r>
              <a:rPr lang="en-US" b="1"/>
              <a:t>BLACK-BOX</a:t>
            </a:r>
            <a:r>
              <a:rPr lang="en-US"/>
              <a:t> when it has more dimensions</a:t>
            </a:r>
          </a:p>
          <a:p>
            <a:pPr marL="457200" lvl="1" indent="0">
              <a:buNone/>
            </a:pPr>
            <a:endParaRPr lang="en-US" sz="800"/>
          </a:p>
          <a:p>
            <a:pPr lvl="1"/>
            <a:r>
              <a:rPr lang="en-US"/>
              <a:t> </a:t>
            </a:r>
            <a:r>
              <a:rPr lang="en-US" b="1">
                <a:solidFill>
                  <a:schemeClr val="accent1"/>
                </a:solidFill>
              </a:rPr>
              <a:t>Dimension Reduction </a:t>
            </a:r>
            <a:r>
              <a:rPr lang="en-US"/>
              <a:t>is applicable</a:t>
            </a:r>
          </a:p>
          <a:p>
            <a:pPr lvl="1"/>
            <a:r>
              <a:rPr lang="en-US"/>
              <a:t>Extracting Explanation is needed   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There are several ways of </a:t>
            </a:r>
            <a:r>
              <a:rPr lang="en-US">
                <a:solidFill>
                  <a:srgbClr val="7030A0"/>
                </a:solidFill>
              </a:rPr>
              <a:t>Attribute Reduction </a:t>
            </a:r>
            <a:r>
              <a:rPr lang="en-US"/>
              <a:t>for Interpretable k-NN model…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E7A2E-5AE9-4196-803D-04A280BF1D73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A23D449-7DD9-45E6-A525-B08759F8868A}"/>
              </a:ext>
            </a:extLst>
          </p:cNvPr>
          <p:cNvSpPr/>
          <p:nvPr/>
        </p:nvSpPr>
        <p:spPr>
          <a:xfrm>
            <a:off x="8121275" y="4901513"/>
            <a:ext cx="3459637" cy="1140644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n w="0"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12630987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B8C8-0688-4E59-AD95-E6476648D5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RESEARCH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E26C7-C7ED-4758-AAF4-E411C49DF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33" y="1716832"/>
            <a:ext cx="10145486" cy="2043405"/>
          </a:xfrm>
        </p:spPr>
        <p:txBody>
          <a:bodyPr>
            <a:normAutofit/>
          </a:bodyPr>
          <a:lstStyle/>
          <a:p>
            <a:pPr algn="just"/>
            <a:r>
              <a:rPr lang="en-US" sz="3600"/>
              <a:t>How to get an </a:t>
            </a:r>
            <a:r>
              <a:rPr lang="en-US" sz="3600" b="1">
                <a:solidFill>
                  <a:schemeClr val="accent3">
                    <a:lumMod val="75000"/>
                  </a:schemeClr>
                </a:solidFill>
              </a:rPr>
              <a:t>Explanation</a:t>
            </a:r>
            <a:r>
              <a:rPr lang="en-US" sz="3600"/>
              <a:t> for </a:t>
            </a:r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k-Nearest Neighbors </a:t>
            </a:r>
            <a:r>
              <a:rPr lang="en-US" sz="3600"/>
              <a:t>model outcome, </a:t>
            </a:r>
            <a:r>
              <a:rPr lang="en-US" sz="3600" b="1">
                <a:solidFill>
                  <a:srgbClr val="7030A0"/>
                </a:solidFill>
              </a:rPr>
              <a:t>overcoming</a:t>
            </a:r>
            <a:r>
              <a:rPr lang="en-US" sz="3600"/>
              <a:t> the ‘</a:t>
            </a:r>
            <a:r>
              <a:rPr lang="en-US" sz="3600" b="1">
                <a:solidFill>
                  <a:srgbClr val="FFC000"/>
                </a:solidFill>
              </a:rPr>
              <a:t>Curse of Dimensionality</a:t>
            </a:r>
            <a:r>
              <a:rPr lang="en-US" sz="3600"/>
              <a:t>’ 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7817AB-5FD5-4EDA-A401-CBD9223AC2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06" y="3083051"/>
            <a:ext cx="4366728" cy="3079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2AAE6-547F-4BAC-AFA1-ECB77E978A00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</p:spTree>
    <p:extLst>
      <p:ext uri="{BB962C8B-B14F-4D97-AF65-F5344CB8AC3E}">
        <p14:creationId xmlns:p14="http://schemas.microsoft.com/office/powerpoint/2010/main" val="27001849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332D-B391-488D-A94A-B33AEEDE32D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OBJECTIVES</a:t>
            </a: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5EDBC053-FD79-4D4D-88CB-BFD43F8197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478927"/>
              </p:ext>
            </p:extLst>
          </p:nvPr>
        </p:nvGraphicFramePr>
        <p:xfrm>
          <a:off x="372035" y="1098176"/>
          <a:ext cx="11448677" cy="5114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7BA337-CC06-4481-93D0-6D1CD2A04AE2}"/>
              </a:ext>
            </a:extLst>
          </p:cNvPr>
          <p:cNvSpPr txBox="1"/>
          <p:nvPr/>
        </p:nvSpPr>
        <p:spPr>
          <a:xfrm>
            <a:off x="2687216" y="6452513"/>
            <a:ext cx="522514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E6EF9-583E-416C-9F0C-A48D8CB3564D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</p:spTree>
    <p:extLst>
      <p:ext uri="{BB962C8B-B14F-4D97-AF65-F5344CB8AC3E}">
        <p14:creationId xmlns:p14="http://schemas.microsoft.com/office/powerpoint/2010/main" val="8618590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B8C8-0688-4E59-AD95-E6476648D5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K-Important Neighbors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E26C7-C7ED-4758-AAF4-E411C49DF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32" y="1300900"/>
            <a:ext cx="10954363" cy="4854804"/>
          </a:xfrm>
        </p:spPr>
        <p:txBody>
          <a:bodyPr>
            <a:normAutofit/>
          </a:bodyPr>
          <a:lstStyle/>
          <a:p>
            <a:pPr algn="just"/>
            <a:r>
              <a:rPr lang="en-US"/>
              <a:t>Approach of Binary Classification with High Dimension Data</a:t>
            </a:r>
          </a:p>
          <a:p>
            <a:pPr marL="0" indent="0" algn="just">
              <a:buNone/>
            </a:pPr>
            <a:r>
              <a:rPr lang="en-US"/>
              <a:t> </a:t>
            </a:r>
            <a:endParaRPr lang="en-US" sz="2000"/>
          </a:p>
          <a:p>
            <a:pPr algn="just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Existing Methodologies – Mainly K-IN</a:t>
            </a:r>
            <a:r>
              <a:rPr lang="en-US"/>
              <a:t>:</a:t>
            </a:r>
          </a:p>
          <a:p>
            <a:pPr lvl="1" algn="just"/>
            <a:r>
              <a:rPr lang="en-US" sz="2400"/>
              <a:t>Implemented Smoothly Clipped Absolute Deviation (SCAD) Penalty Regression to Identify a Feature Value</a:t>
            </a:r>
          </a:p>
          <a:p>
            <a:pPr lvl="1" algn="just"/>
            <a:r>
              <a:rPr lang="en-US" sz="2400"/>
              <a:t>Generate a Dissimilarity Measure to identify nearest neighbors</a:t>
            </a:r>
          </a:p>
          <a:p>
            <a:pPr marL="457200" lvl="1" indent="0" algn="just">
              <a:buNone/>
            </a:pPr>
            <a:endParaRPr lang="en-US" sz="2400"/>
          </a:p>
          <a:p>
            <a:pPr marL="457200" lvl="1" indent="0" algn="just">
              <a:buNone/>
            </a:pPr>
            <a:endParaRPr lang="en-US" sz="2400"/>
          </a:p>
          <a:p>
            <a:pPr marL="457200" lvl="1" indent="0" algn="just">
              <a:buNone/>
            </a:pPr>
            <a:r>
              <a:rPr lang="en-US" sz="2400">
                <a:solidFill>
                  <a:srgbClr val="FF0000"/>
                </a:solidFill>
              </a:rPr>
              <a:t>							But Drawbacks ?????</a:t>
            </a:r>
          </a:p>
          <a:p>
            <a:pPr lvl="1" algn="just"/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AAE6-547F-4BAC-AFA1-ECB77E978A00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pic>
        <p:nvPicPr>
          <p:cNvPr id="6" name="Graphic 5" descr="Badge Question Mark with solid fill">
            <a:extLst>
              <a:ext uri="{FF2B5EF4-FFF2-40B4-BE49-F238E27FC236}">
                <a16:creationId xmlns:a16="http://schemas.microsoft.com/office/drawing/2014/main" id="{5C5C4636-0101-49F1-B15E-1E47BAAA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0957" y="49325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6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5E62-328A-4944-B14A-88C1C743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Modern Trend of AI in different domains</a:t>
            </a:r>
          </a:p>
          <a:p>
            <a:r>
              <a:rPr lang="en-US"/>
              <a:t>Task Automation</a:t>
            </a:r>
          </a:p>
          <a:p>
            <a:r>
              <a:rPr lang="en-US"/>
              <a:t>GDPR is not giving access</a:t>
            </a:r>
          </a:p>
          <a:p>
            <a:r>
              <a:rPr lang="en-US"/>
              <a:t>Problem of Reliability, Transparency</a:t>
            </a:r>
          </a:p>
          <a:p>
            <a:r>
              <a:rPr lang="en-US"/>
              <a:t>May get a huge demand</a:t>
            </a:r>
          </a:p>
          <a:p>
            <a:r>
              <a:rPr lang="en-US"/>
              <a:t>Provide a library for the clients in </a:t>
            </a:r>
          </a:p>
          <a:p>
            <a:pPr marL="0" indent="0">
              <a:buNone/>
            </a:pPr>
            <a:r>
              <a:rPr lang="en-US"/>
              <a:t>subscription basis or one time purchasing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1A537C-5277-4F95-A236-471BE41550F8}"/>
              </a:ext>
            </a:extLst>
          </p:cNvPr>
          <p:cNvSpPr txBox="1">
            <a:spLocks/>
          </p:cNvSpPr>
          <p:nvPr/>
        </p:nvSpPr>
        <p:spPr>
          <a:xfrm>
            <a:off x="315796" y="221525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GB" sz="4000">
                <a:solidFill>
                  <a:schemeClr val="bg1"/>
                </a:solidFill>
              </a:rPr>
              <a:t>COMMERCIALIZATION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423C9-6B02-4FAF-BA92-CB8164499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9558">
            <a:off x="7456406" y="1572108"/>
            <a:ext cx="2218194" cy="2065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17EE6-20E5-46FD-9895-FCC9E2C7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02" y="4191535"/>
            <a:ext cx="3087598" cy="2054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CD3AC-EFC2-40FF-B4E4-3071FA9C920D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     2021-117</a:t>
            </a:r>
          </a:p>
        </p:txBody>
      </p:sp>
    </p:spTree>
    <p:extLst>
      <p:ext uri="{BB962C8B-B14F-4D97-AF65-F5344CB8AC3E}">
        <p14:creationId xmlns:p14="http://schemas.microsoft.com/office/powerpoint/2010/main" val="2257128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B8C8-0688-4E59-AD95-E6476648D5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This Approach….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E26C7-C7ED-4758-AAF4-E411C49DF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32" y="1300900"/>
            <a:ext cx="10954363" cy="4854804"/>
          </a:xfrm>
        </p:spPr>
        <p:txBody>
          <a:bodyPr>
            <a:normAutofit/>
          </a:bodyPr>
          <a:lstStyle/>
          <a:p>
            <a:pPr algn="just"/>
            <a:r>
              <a:rPr lang="en-US"/>
              <a:t>Approach of Binary Classification with High Dimension Data</a:t>
            </a:r>
            <a:endParaRPr lang="en-US" sz="2400"/>
          </a:p>
          <a:p>
            <a:pPr lvl="1" algn="just"/>
            <a:r>
              <a:rPr lang="en-US" sz="2400">
                <a:solidFill>
                  <a:srgbClr val="FF0000"/>
                </a:solidFill>
              </a:rPr>
              <a:t>Why not SCAD ?</a:t>
            </a:r>
          </a:p>
          <a:p>
            <a:pPr marL="457200" lvl="1" indent="0" algn="just">
              <a:buNone/>
            </a:pPr>
            <a:endParaRPr lang="en-US" sz="2400">
              <a:solidFill>
                <a:srgbClr val="FF0000"/>
              </a:solidFill>
            </a:endParaRPr>
          </a:p>
          <a:p>
            <a:pPr lvl="1" algn="just"/>
            <a:r>
              <a:rPr lang="en-US" sz="2400">
                <a:solidFill>
                  <a:srgbClr val="FF0000"/>
                </a:solidFill>
              </a:rPr>
              <a:t>Why not SHAP or LIME?</a:t>
            </a:r>
          </a:p>
          <a:p>
            <a:pPr lvl="1" algn="just"/>
            <a:r>
              <a:rPr lang="en-US" sz="2400">
                <a:solidFill>
                  <a:srgbClr val="FF0000"/>
                </a:solidFill>
              </a:rPr>
              <a:t>Why SHAP?</a:t>
            </a:r>
          </a:p>
          <a:p>
            <a:pPr marL="457200" lvl="1" indent="0" algn="just">
              <a:buNone/>
            </a:pPr>
            <a:endParaRPr lang="en-US" sz="2400">
              <a:solidFill>
                <a:srgbClr val="FF0000"/>
              </a:solidFill>
            </a:endParaRPr>
          </a:p>
          <a:p>
            <a:pPr algn="just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Technologies </a:t>
            </a:r>
            <a:r>
              <a:rPr lang="en-US"/>
              <a:t>:</a:t>
            </a:r>
          </a:p>
          <a:p>
            <a:pPr lvl="1" algn="just"/>
            <a:r>
              <a:rPr lang="en-US" sz="2400"/>
              <a:t>Implemented a feature value based on Explanation Techniques</a:t>
            </a:r>
          </a:p>
          <a:p>
            <a:pPr lvl="1" algn="just"/>
            <a:r>
              <a:rPr lang="en-US" sz="2400"/>
              <a:t>Generate a Dissimilarity Measure to identify nearest neighbors</a:t>
            </a:r>
          </a:p>
          <a:p>
            <a:pPr lvl="1" algn="just"/>
            <a:r>
              <a:rPr lang="en-US" sz="2400"/>
              <a:t>Extract Explanations</a:t>
            </a:r>
          </a:p>
          <a:p>
            <a:pPr lvl="1" algn="just"/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AAE6-547F-4BAC-AFA1-ECB77E978A00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</p:spTree>
    <p:extLst>
      <p:ext uri="{BB962C8B-B14F-4D97-AF65-F5344CB8AC3E}">
        <p14:creationId xmlns:p14="http://schemas.microsoft.com/office/powerpoint/2010/main" val="420212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09272-5940-463A-B03E-3788C47B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94" y="3339876"/>
            <a:ext cx="4645003" cy="3158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53EB1-F83A-4F67-BF52-3224E63FA75F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</p:spTree>
    <p:extLst>
      <p:ext uri="{BB962C8B-B14F-4D97-AF65-F5344CB8AC3E}">
        <p14:creationId xmlns:p14="http://schemas.microsoft.com/office/powerpoint/2010/main" val="10776698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9E63-7D6C-466C-9E56-B19D97A9FDF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SYSTEM OVERVIEW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51ECA-8BAC-40AC-B178-AC415C59FCE7}"/>
              </a:ext>
            </a:extLst>
          </p:cNvPr>
          <p:cNvSpPr txBox="1"/>
          <p:nvPr/>
        </p:nvSpPr>
        <p:spPr>
          <a:xfrm>
            <a:off x="2705878" y="6452513"/>
            <a:ext cx="522514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6473C04-9467-4664-83D4-DC05A4B84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t="11200" r="2605"/>
          <a:stretch/>
        </p:blipFill>
        <p:spPr>
          <a:xfrm>
            <a:off x="3172968" y="1380744"/>
            <a:ext cx="6126480" cy="48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191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919" y="386119"/>
            <a:ext cx="7634161" cy="735672"/>
          </a:xfrm>
        </p:spPr>
        <p:txBody>
          <a:bodyPr/>
          <a:lstStyle/>
          <a:p>
            <a:pPr algn="ctr"/>
            <a:r>
              <a:rPr lang="en-US"/>
              <a:t>Completion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53EB1-F83A-4F67-BF52-3224E63FA75F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209998-0675-4CE7-B435-F45C56CC8905}"/>
              </a:ext>
            </a:extLst>
          </p:cNvPr>
          <p:cNvCxnSpPr>
            <a:cxnSpLocks/>
          </p:cNvCxnSpPr>
          <p:nvPr/>
        </p:nvCxnSpPr>
        <p:spPr>
          <a:xfrm>
            <a:off x="585216" y="3001326"/>
            <a:ext cx="110513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255E63-5B99-42A5-A0F0-ACF467C699F8}"/>
              </a:ext>
            </a:extLst>
          </p:cNvPr>
          <p:cNvSpPr/>
          <p:nvPr/>
        </p:nvSpPr>
        <p:spPr>
          <a:xfrm>
            <a:off x="1434246" y="2896852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F20EAE-1180-4BE6-9F69-B659D9D7EF4B}"/>
              </a:ext>
            </a:extLst>
          </p:cNvPr>
          <p:cNvSpPr/>
          <p:nvPr/>
        </p:nvSpPr>
        <p:spPr>
          <a:xfrm>
            <a:off x="3257682" y="2907054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04D0F-BDBE-4EA0-91E4-589D116E1AFD}"/>
              </a:ext>
            </a:extLst>
          </p:cNvPr>
          <p:cNvSpPr/>
          <p:nvPr/>
        </p:nvSpPr>
        <p:spPr>
          <a:xfrm>
            <a:off x="5081118" y="2907054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691E21-C300-49F0-8870-20835F0E5C68}"/>
              </a:ext>
            </a:extLst>
          </p:cNvPr>
          <p:cNvSpPr/>
          <p:nvPr/>
        </p:nvSpPr>
        <p:spPr>
          <a:xfrm>
            <a:off x="10573333" y="2907054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7" descr="Badge Tick1 with solid fill">
            <a:extLst>
              <a:ext uri="{FF2B5EF4-FFF2-40B4-BE49-F238E27FC236}">
                <a16:creationId xmlns:a16="http://schemas.microsoft.com/office/drawing/2014/main" id="{69E7CEA2-316E-41A9-8A8E-EC6E0E2BA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144" y="2069533"/>
            <a:ext cx="466166" cy="477371"/>
          </a:xfrm>
          <a:prstGeom prst="rect">
            <a:avLst/>
          </a:prstGeom>
        </p:spPr>
      </p:pic>
      <p:pic>
        <p:nvPicPr>
          <p:cNvPr id="5" name="Graphic 11" descr="Hourglass Finished with solid fill">
            <a:extLst>
              <a:ext uri="{FF2B5EF4-FFF2-40B4-BE49-F238E27FC236}">
                <a16:creationId xmlns:a16="http://schemas.microsoft.com/office/drawing/2014/main" id="{565091C1-7313-4409-9909-067431BA1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111" y="2131114"/>
            <a:ext cx="382406" cy="395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D5EBAB-EFCF-4721-96B1-56CAA7CCE459}"/>
              </a:ext>
            </a:extLst>
          </p:cNvPr>
          <p:cNvSpPr txBox="1"/>
          <p:nvPr/>
        </p:nvSpPr>
        <p:spPr>
          <a:xfrm>
            <a:off x="517927" y="3890930"/>
            <a:ext cx="1932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Datasets Selection </a:t>
            </a:r>
          </a:p>
          <a:p>
            <a:r>
              <a:rPr lang="en-US"/>
              <a:t>&amp; Identify the Dimension Reduction Methodology</a:t>
            </a:r>
          </a:p>
        </p:txBody>
      </p:sp>
      <p:pic>
        <p:nvPicPr>
          <p:cNvPr id="13" name="Graphic 7" descr="Badge Tick1 with solid fill">
            <a:extLst>
              <a:ext uri="{FF2B5EF4-FFF2-40B4-BE49-F238E27FC236}">
                <a16:creationId xmlns:a16="http://schemas.microsoft.com/office/drawing/2014/main" id="{3AB13F15-EE71-4B22-88F9-7B6D9142D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580" y="2043858"/>
            <a:ext cx="466166" cy="477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EA5363-0119-40D3-B82C-E75AE6848080}"/>
              </a:ext>
            </a:extLst>
          </p:cNvPr>
          <p:cNvSpPr txBox="1"/>
          <p:nvPr/>
        </p:nvSpPr>
        <p:spPr>
          <a:xfrm>
            <a:off x="400316" y="3155654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4E528-43C6-4C37-92DD-36E397DD7860}"/>
              </a:ext>
            </a:extLst>
          </p:cNvPr>
          <p:cNvSpPr txBox="1"/>
          <p:nvPr/>
        </p:nvSpPr>
        <p:spPr>
          <a:xfrm>
            <a:off x="2247515" y="3144063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4FD6C-2CC5-4060-B0A4-E01FB00F7AAD}"/>
              </a:ext>
            </a:extLst>
          </p:cNvPr>
          <p:cNvSpPr txBox="1"/>
          <p:nvPr/>
        </p:nvSpPr>
        <p:spPr>
          <a:xfrm>
            <a:off x="4143921" y="3155654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16ED4-FC7F-41F4-AFB7-AC128FE13C3E}"/>
              </a:ext>
            </a:extLst>
          </p:cNvPr>
          <p:cNvSpPr txBox="1"/>
          <p:nvPr/>
        </p:nvSpPr>
        <p:spPr>
          <a:xfrm>
            <a:off x="5939925" y="3150807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E4C022-2765-47D9-ACE7-13B65C0CC833}"/>
              </a:ext>
            </a:extLst>
          </p:cNvPr>
          <p:cNvSpPr txBox="1"/>
          <p:nvPr/>
        </p:nvSpPr>
        <p:spPr>
          <a:xfrm>
            <a:off x="2450592" y="3890930"/>
            <a:ext cx="170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Creating the Dissimilarity measure and </a:t>
            </a:r>
          </a:p>
          <a:p>
            <a:r>
              <a:rPr lang="en-US"/>
              <a:t>apply for small Datasets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8CB25-D67B-442A-A21B-63714FEA4F0C}"/>
              </a:ext>
            </a:extLst>
          </p:cNvPr>
          <p:cNvSpPr txBox="1"/>
          <p:nvPr/>
        </p:nvSpPr>
        <p:spPr>
          <a:xfrm>
            <a:off x="6178254" y="3915377"/>
            <a:ext cx="2228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Define the </a:t>
            </a:r>
          </a:p>
          <a:p>
            <a:r>
              <a:rPr lang="en-US"/>
              <a:t>Explanations</a:t>
            </a:r>
          </a:p>
          <a:p>
            <a:r>
              <a:rPr lang="en-US"/>
              <a:t>Output and</a:t>
            </a:r>
          </a:p>
          <a:p>
            <a:r>
              <a:rPr lang="en-US"/>
              <a:t>Apply function</a:t>
            </a:r>
          </a:p>
          <a:p>
            <a:r>
              <a:rPr lang="en-US"/>
              <a:t>For Get </a:t>
            </a:r>
          </a:p>
          <a:p>
            <a:r>
              <a:rPr lang="en-US"/>
              <a:t>Explanations</a:t>
            </a:r>
          </a:p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6C8FB-FAF6-47CE-B59C-6C9D6052D8DA}"/>
              </a:ext>
            </a:extLst>
          </p:cNvPr>
          <p:cNvSpPr txBox="1"/>
          <p:nvPr/>
        </p:nvSpPr>
        <p:spPr>
          <a:xfrm>
            <a:off x="4383257" y="3881786"/>
            <a:ext cx="2228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Reducing Dimensions </a:t>
            </a:r>
          </a:p>
          <a:p>
            <a:r>
              <a:rPr lang="en-US"/>
              <a:t>applying for </a:t>
            </a:r>
          </a:p>
          <a:p>
            <a:r>
              <a:rPr lang="en-US"/>
              <a:t>Large Data Sets using SHAP </a:t>
            </a:r>
          </a:p>
          <a:p>
            <a:r>
              <a:rPr lang="en-US"/>
              <a:t>Values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026E0A-7E28-494C-8367-FF11FB5034BE}"/>
              </a:ext>
            </a:extLst>
          </p:cNvPr>
          <p:cNvSpPr/>
          <p:nvPr/>
        </p:nvSpPr>
        <p:spPr>
          <a:xfrm>
            <a:off x="8750730" y="2896852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5CC754-094D-44FB-9052-3716C178D2FB}"/>
              </a:ext>
            </a:extLst>
          </p:cNvPr>
          <p:cNvSpPr/>
          <p:nvPr/>
        </p:nvSpPr>
        <p:spPr>
          <a:xfrm>
            <a:off x="6909006" y="2924741"/>
            <a:ext cx="197963" cy="1885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75780-8881-438A-BF50-4DD7B705BF18}"/>
              </a:ext>
            </a:extLst>
          </p:cNvPr>
          <p:cNvSpPr txBox="1"/>
          <p:nvPr/>
        </p:nvSpPr>
        <p:spPr>
          <a:xfrm>
            <a:off x="7794567" y="3146889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6E483B-1F40-461C-88B9-8C82AA1D04B2}"/>
              </a:ext>
            </a:extLst>
          </p:cNvPr>
          <p:cNvSpPr txBox="1"/>
          <p:nvPr/>
        </p:nvSpPr>
        <p:spPr>
          <a:xfrm>
            <a:off x="9590571" y="3132095"/>
            <a:ext cx="14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C000"/>
                </a:solidFill>
              </a:rPr>
              <a:t>STEP 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6DB659-FEAF-478C-9787-0F1D0D3377DF}"/>
              </a:ext>
            </a:extLst>
          </p:cNvPr>
          <p:cNvSpPr txBox="1"/>
          <p:nvPr/>
        </p:nvSpPr>
        <p:spPr>
          <a:xfrm>
            <a:off x="7927579" y="3890930"/>
            <a:ext cx="2228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 the methodology </a:t>
            </a:r>
          </a:p>
          <a:p>
            <a:r>
              <a:rPr lang="en-US"/>
              <a:t>for Different </a:t>
            </a:r>
          </a:p>
          <a:p>
            <a:r>
              <a:rPr lang="en-US"/>
              <a:t>Data Sets </a:t>
            </a:r>
          </a:p>
          <a:p>
            <a:r>
              <a:rPr lang="en-US"/>
              <a:t>with High </a:t>
            </a:r>
          </a:p>
          <a:p>
            <a:r>
              <a:rPr lang="en-US"/>
              <a:t>Dimensions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AFBAA3-3BA3-4479-A090-24D0440A8D50}"/>
              </a:ext>
            </a:extLst>
          </p:cNvPr>
          <p:cNvSpPr txBox="1"/>
          <p:nvPr/>
        </p:nvSpPr>
        <p:spPr>
          <a:xfrm>
            <a:off x="9714464" y="3915377"/>
            <a:ext cx="222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Implement the Library using created functions and optimizing</a:t>
            </a:r>
          </a:p>
        </p:txBody>
      </p:sp>
      <p:pic>
        <p:nvPicPr>
          <p:cNvPr id="31" name="Graphic 7" descr="Badge Tick1 with solid fill">
            <a:extLst>
              <a:ext uri="{FF2B5EF4-FFF2-40B4-BE49-F238E27FC236}">
                <a16:creationId xmlns:a16="http://schemas.microsoft.com/office/drawing/2014/main" id="{F05EED5D-6ED0-4F29-915B-3C37F589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7016" y="2039426"/>
            <a:ext cx="466166" cy="477371"/>
          </a:xfrm>
          <a:prstGeom prst="rect">
            <a:avLst/>
          </a:prstGeom>
        </p:spPr>
      </p:pic>
      <p:pic>
        <p:nvPicPr>
          <p:cNvPr id="32" name="Graphic 7" descr="Badge Tick1 with solid fill">
            <a:extLst>
              <a:ext uri="{FF2B5EF4-FFF2-40B4-BE49-F238E27FC236}">
                <a16:creationId xmlns:a16="http://schemas.microsoft.com/office/drawing/2014/main" id="{D9A07E0B-000B-4881-BCED-6F69B965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070" y="2026338"/>
            <a:ext cx="466166" cy="477371"/>
          </a:xfrm>
          <a:prstGeom prst="rect">
            <a:avLst/>
          </a:prstGeom>
        </p:spPr>
      </p:pic>
      <p:pic>
        <p:nvPicPr>
          <p:cNvPr id="33" name="Graphic 7" descr="Badge Tick1 with solid fill">
            <a:extLst>
              <a:ext uri="{FF2B5EF4-FFF2-40B4-BE49-F238E27FC236}">
                <a16:creationId xmlns:a16="http://schemas.microsoft.com/office/drawing/2014/main" id="{A725690B-B819-4092-9D7A-768DCF109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2256" y="2040521"/>
            <a:ext cx="466166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812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Step 1 : SHAP BASED K-NN Algorithm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9823892F-F64A-4E7D-8B09-5555F632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79" y="1322998"/>
            <a:ext cx="5234024" cy="47889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D8DA9-FD9B-413B-93CA-B7F773D50713}"/>
              </a:ext>
            </a:extLst>
          </p:cNvPr>
          <p:cNvGrpSpPr/>
          <p:nvPr/>
        </p:nvGrpSpPr>
        <p:grpSpPr>
          <a:xfrm>
            <a:off x="6007608" y="1490472"/>
            <a:ext cx="5641848" cy="4687213"/>
            <a:chOff x="0" y="3711712"/>
            <a:chExt cx="4965700" cy="38397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C43C19-07B5-49B9-A829-5E334A1167F2}"/>
                </a:ext>
              </a:extLst>
            </p:cNvPr>
            <p:cNvGrpSpPr/>
            <p:nvPr/>
          </p:nvGrpSpPr>
          <p:grpSpPr>
            <a:xfrm>
              <a:off x="171500" y="3711712"/>
              <a:ext cx="4794200" cy="1342889"/>
              <a:chOff x="139700" y="2825750"/>
              <a:chExt cx="3905250" cy="1022350"/>
            </a:xfrm>
          </p:grpSpPr>
          <p:pic>
            <p:nvPicPr>
              <p:cNvPr id="24" name="Picture 23" descr="Text, letter&#10;&#10;Description automatically generated">
                <a:extLst>
                  <a:ext uri="{FF2B5EF4-FFF2-40B4-BE49-F238E27FC236}">
                    <a16:creationId xmlns:a16="http://schemas.microsoft.com/office/drawing/2014/main" id="{0067E544-531D-4F39-B715-2C925CA74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00" y="2825750"/>
                <a:ext cx="3905250" cy="550545"/>
              </a:xfrm>
              <a:prstGeom prst="rect">
                <a:avLst/>
              </a:prstGeom>
            </p:spPr>
          </p:pic>
          <p:pic>
            <p:nvPicPr>
              <p:cNvPr id="22" name="Picture 21" descr="Text&#10;&#10;Description automatically generated">
                <a:extLst>
                  <a:ext uri="{FF2B5EF4-FFF2-40B4-BE49-F238E27FC236}">
                    <a16:creationId xmlns:a16="http://schemas.microsoft.com/office/drawing/2014/main" id="{B24DEDEE-BAD8-47D9-9DCC-9565757CDE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35"/>
              <a:stretch/>
            </p:blipFill>
            <p:spPr bwMode="auto">
              <a:xfrm>
                <a:off x="139700" y="3295650"/>
                <a:ext cx="2762250" cy="5524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20" name="Picture 19" descr="Text, application&#10;&#10;Description automatically generated">
              <a:extLst>
                <a:ext uri="{FF2B5EF4-FFF2-40B4-BE49-F238E27FC236}">
                  <a16:creationId xmlns:a16="http://schemas.microsoft.com/office/drawing/2014/main" id="{1CEB08A3-A0DA-47CA-B4F6-469CCDFA0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48"/>
            <a:stretch/>
          </p:blipFill>
          <p:spPr bwMode="auto">
            <a:xfrm>
              <a:off x="0" y="5189220"/>
              <a:ext cx="4893945" cy="2362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3A736D-1CEF-4A50-9152-426417EEB41E}"/>
              </a:ext>
            </a:extLst>
          </p:cNvPr>
          <p:cNvCxnSpPr/>
          <p:nvPr/>
        </p:nvCxnSpPr>
        <p:spPr>
          <a:xfrm>
            <a:off x="5922264" y="1197864"/>
            <a:ext cx="0" cy="5254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611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Step 1 : Identify feature extraction method </a:t>
            </a:r>
          </a:p>
        </p:txBody>
      </p:sp>
      <p:pic>
        <p:nvPicPr>
          <p:cNvPr id="5" name="Picture 4" descr="LIME | Machine Learning Model Interpretability using LIME in R">
            <a:extLst>
              <a:ext uri="{FF2B5EF4-FFF2-40B4-BE49-F238E27FC236}">
                <a16:creationId xmlns:a16="http://schemas.microsoft.com/office/drawing/2014/main" id="{D422017C-892F-4120-BA83-BC420EE472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90" y="3377468"/>
            <a:ext cx="1977530" cy="197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23EDDFE-8D0B-4445-AAF8-4B5290F15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-1" r="16146" b="38229"/>
          <a:stretch/>
        </p:blipFill>
        <p:spPr bwMode="auto">
          <a:xfrm>
            <a:off x="6966047" y="3524988"/>
            <a:ext cx="1736615" cy="15807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85A2D9E-21EF-439B-95CD-D00499FF8393}"/>
              </a:ext>
            </a:extLst>
          </p:cNvPr>
          <p:cNvSpPr txBox="1">
            <a:spLocks/>
          </p:cNvSpPr>
          <p:nvPr/>
        </p:nvSpPr>
        <p:spPr>
          <a:xfrm>
            <a:off x="302684" y="1367213"/>
            <a:ext cx="11586632" cy="15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>
                <a:solidFill>
                  <a:schemeClr val="tx1"/>
                </a:solidFill>
              </a:rPr>
              <a:t>WHY </a:t>
            </a:r>
            <a:r>
              <a:rPr lang="en-US" sz="2800" b="1">
                <a:solidFill>
                  <a:schemeClr val="accent4">
                    <a:lumMod val="75000"/>
                  </a:schemeClr>
                </a:solidFill>
              </a:rPr>
              <a:t>LIME</a:t>
            </a:r>
            <a:r>
              <a:rPr lang="en-US" sz="2800">
                <a:solidFill>
                  <a:schemeClr val="tx1"/>
                </a:solidFill>
              </a:rPr>
              <a:t> or </a:t>
            </a:r>
            <a:r>
              <a:rPr lang="en-US" sz="2800" b="1">
                <a:solidFill>
                  <a:srgbClr val="7030A0"/>
                </a:solidFill>
              </a:rPr>
              <a:t>SHAP</a:t>
            </a:r>
            <a:r>
              <a:rPr lang="en-US" sz="2800">
                <a:solidFill>
                  <a:schemeClr val="tx1"/>
                </a:solidFill>
              </a:rPr>
              <a:t> ???</a:t>
            </a:r>
          </a:p>
          <a:p>
            <a:pPr algn="just"/>
            <a:r>
              <a:rPr lang="en-US" sz="2800">
                <a:solidFill>
                  <a:schemeClr val="tx1"/>
                </a:solidFill>
              </a:rPr>
              <a:t>	Explanation Models</a:t>
            </a:r>
          </a:p>
          <a:p>
            <a:pPr algn="just"/>
            <a:r>
              <a:rPr lang="en-US" sz="2800">
                <a:solidFill>
                  <a:schemeClr val="tx1"/>
                </a:solidFill>
              </a:rPr>
              <a:t>	Feature Value Extraction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EDF4D-3E59-41D6-AF6A-53BB2822BE86}"/>
              </a:ext>
            </a:extLst>
          </p:cNvPr>
          <p:cNvSpPr txBox="1"/>
          <p:nvPr/>
        </p:nvSpPr>
        <p:spPr>
          <a:xfrm>
            <a:off x="2819735" y="536299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852A8-45B4-464E-845F-F5739E50A2D7}"/>
              </a:ext>
            </a:extLst>
          </p:cNvPr>
          <p:cNvSpPr txBox="1"/>
          <p:nvPr/>
        </p:nvSpPr>
        <p:spPr>
          <a:xfrm>
            <a:off x="7482334" y="534975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SHAP</a:t>
            </a:r>
          </a:p>
        </p:txBody>
      </p:sp>
    </p:spTree>
    <p:extLst>
      <p:ext uri="{BB962C8B-B14F-4D97-AF65-F5344CB8AC3E}">
        <p14:creationId xmlns:p14="http://schemas.microsoft.com/office/powerpoint/2010/main" val="16085290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Adobe Devanagari"/>
              </a:rPr>
              <a:t>Step 1 : Selecting datasets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626E451-76C6-4583-AE8C-ACC61A88330B}"/>
              </a:ext>
            </a:extLst>
          </p:cNvPr>
          <p:cNvSpPr txBox="1">
            <a:spLocks/>
          </p:cNvSpPr>
          <p:nvPr/>
        </p:nvSpPr>
        <p:spPr>
          <a:xfrm>
            <a:off x="302684" y="2366128"/>
            <a:ext cx="10970454" cy="3930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en-US" sz="2800">
                <a:solidFill>
                  <a:schemeClr val="tx1"/>
                </a:solidFill>
              </a:rPr>
              <a:t> :</a:t>
            </a:r>
          </a:p>
          <a:p>
            <a:pPr algn="just"/>
            <a:r>
              <a:rPr lang="en-US" sz="2800">
                <a:solidFill>
                  <a:schemeClr val="tx1"/>
                </a:solidFill>
              </a:rPr>
              <a:t>Dataset with few dimensions for creating the Dissimilarity Measure</a:t>
            </a:r>
          </a:p>
          <a:p>
            <a:pPr algn="just"/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	Iris Dataset				4 Features</a:t>
            </a:r>
          </a:p>
          <a:p>
            <a:pPr algn="just"/>
            <a:r>
              <a:rPr lang="en-US" sz="2800">
                <a:solidFill>
                  <a:schemeClr val="tx1"/>
                </a:solidFill>
              </a:rPr>
              <a:t>High Dimensional Datasets for Classification</a:t>
            </a:r>
          </a:p>
          <a:p>
            <a:pPr algn="just"/>
            <a:r>
              <a:rPr lang="en-US" sz="2800">
                <a:solidFill>
                  <a:schemeClr val="tx1"/>
                </a:solidFill>
              </a:rPr>
              <a:t>	</a:t>
            </a:r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Breast Cancer Data			30 Features</a:t>
            </a:r>
          </a:p>
          <a:p>
            <a:pPr algn="just"/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	Ionosphere Data			34 Features</a:t>
            </a:r>
          </a:p>
          <a:p>
            <a:pPr algn="just"/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	Connectionist Bench Data		60 Features</a:t>
            </a:r>
          </a:p>
          <a:p>
            <a:pPr algn="just"/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	Ozone Data				73 Features</a:t>
            </a:r>
          </a:p>
          <a:p>
            <a:pPr algn="just"/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	LSTV Voice Rehabilitation Data	309 Features</a:t>
            </a:r>
          </a:p>
          <a:p>
            <a:pPr algn="just"/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	Madelon Data				500 Features</a:t>
            </a:r>
            <a:r>
              <a:rPr lang="en-US" sz="280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547C05-8E1B-4975-8DA1-EDEB745A37BF}"/>
              </a:ext>
            </a:extLst>
          </p:cNvPr>
          <p:cNvSpPr txBox="1">
            <a:spLocks/>
          </p:cNvSpPr>
          <p:nvPr/>
        </p:nvSpPr>
        <p:spPr>
          <a:xfrm>
            <a:off x="302684" y="1150070"/>
            <a:ext cx="11586632" cy="1216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Limitations</a:t>
            </a:r>
            <a:r>
              <a:rPr lang="en-US" sz="2800">
                <a:solidFill>
                  <a:schemeClr val="tx1"/>
                </a:solidFill>
              </a:rPr>
              <a:t> :</a:t>
            </a:r>
          </a:p>
          <a:p>
            <a:pPr algn="just"/>
            <a:r>
              <a:rPr lang="en-US" sz="2800">
                <a:solidFill>
                  <a:schemeClr val="tx1"/>
                </a:solidFill>
              </a:rPr>
              <a:t>	Binary Classification Data</a:t>
            </a:r>
          </a:p>
        </p:txBody>
      </p:sp>
      <p:pic>
        <p:nvPicPr>
          <p:cNvPr id="3" name="Graphic 2" descr="Harvey Balls 0% with solid fill">
            <a:extLst>
              <a:ext uri="{FF2B5EF4-FFF2-40B4-BE49-F238E27FC236}">
                <a16:creationId xmlns:a16="http://schemas.microsoft.com/office/drawing/2014/main" id="{ACEF94F8-3A54-416E-BA1A-2E319933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3367" y="1456576"/>
            <a:ext cx="914400" cy="914400"/>
          </a:xfrm>
          <a:prstGeom prst="rect">
            <a:avLst/>
          </a:prstGeom>
        </p:spPr>
      </p:pic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1D466CA5-CF60-48A3-87E1-1A4671C1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8897" y="1456576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D080AD-59A5-4CB0-9A38-AB252B1A56CF}"/>
              </a:ext>
            </a:extLst>
          </p:cNvPr>
          <p:cNvSpPr txBox="1"/>
          <p:nvPr/>
        </p:nvSpPr>
        <p:spPr>
          <a:xfrm>
            <a:off x="7245055" y="1559833"/>
            <a:ext cx="77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965958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626E451-76C6-4583-AE8C-ACC61A88330B}"/>
              </a:ext>
            </a:extLst>
          </p:cNvPr>
          <p:cNvSpPr txBox="1">
            <a:spLocks/>
          </p:cNvSpPr>
          <p:nvPr/>
        </p:nvSpPr>
        <p:spPr>
          <a:xfrm>
            <a:off x="302684" y="1556992"/>
            <a:ext cx="10970454" cy="4966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>
                <a:solidFill>
                  <a:schemeClr val="tx1"/>
                </a:solidFill>
              </a:rPr>
              <a:t>	</a:t>
            </a:r>
          </a:p>
          <a:p>
            <a:pPr algn="just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B823D3-1EB0-43C9-95E7-A147AECEC1C4}"/>
              </a:ext>
            </a:extLst>
          </p:cNvPr>
          <p:cNvSpPr txBox="1">
            <a:spLocks/>
          </p:cNvSpPr>
          <p:nvPr/>
        </p:nvSpPr>
        <p:spPr>
          <a:xfrm>
            <a:off x="302684" y="3159042"/>
            <a:ext cx="11684000" cy="2616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Calculate the </a:t>
            </a:r>
            <a:r>
              <a:rPr lang="en-US" sz="2800" b="1">
                <a:solidFill>
                  <a:schemeClr val="tx1"/>
                </a:solidFill>
              </a:rPr>
              <a:t>contribution of each feature</a:t>
            </a:r>
            <a:r>
              <a:rPr lang="en-US" sz="2800">
                <a:solidFill>
                  <a:schemeClr val="tx1"/>
                </a:solidFill>
              </a:rPr>
              <a:t> to the prediction of a specific instance</a:t>
            </a:r>
          </a:p>
          <a:p>
            <a:r>
              <a:rPr lang="en-US" sz="2800">
                <a:solidFill>
                  <a:schemeClr val="accent1">
                    <a:lumMod val="50000"/>
                  </a:schemeClr>
                </a:solidFill>
              </a:rPr>
              <a:t>Used in	 </a:t>
            </a:r>
            <a:r>
              <a:rPr lang="en-US" sz="320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charter"/>
              </a:rPr>
              <a:t>Need of </a:t>
            </a:r>
            <a:r>
              <a:rPr lang="en-US" sz="2800" b="0" i="0">
                <a:solidFill>
                  <a:schemeClr val="accent1">
                    <a:lumMod val="50000"/>
                  </a:schemeClr>
                </a:solidFill>
                <a:effectLst/>
                <a:latin typeface="charter"/>
              </a:rPr>
              <a:t>understanding what decisions the model is making</a:t>
            </a:r>
          </a:p>
          <a:p>
            <a:endParaRPr lang="en-US" sz="2800" b="0" i="0">
              <a:solidFill>
                <a:srgbClr val="292929"/>
              </a:solidFill>
              <a:effectLst/>
              <a:latin typeface="charter"/>
            </a:endParaRPr>
          </a:p>
          <a:p>
            <a:endParaRPr lang="en-US" sz="2800">
              <a:solidFill>
                <a:srgbClr val="292929"/>
              </a:solidFill>
              <a:latin typeface="charter"/>
            </a:endParaRPr>
          </a:p>
          <a:p>
            <a:endParaRPr lang="en-US" sz="2800">
              <a:solidFill>
                <a:srgbClr val="292929"/>
              </a:solidFill>
              <a:latin typeface="charter"/>
            </a:endParaRPr>
          </a:p>
          <a:p>
            <a:endParaRPr lang="en-US" sz="2800" b="0" i="0">
              <a:solidFill>
                <a:srgbClr val="292929"/>
              </a:solidFill>
              <a:effectLst/>
              <a:latin typeface="charter"/>
            </a:endParaRPr>
          </a:p>
          <a:p>
            <a:endParaRPr lang="en-US" sz="2800" b="0" i="0">
              <a:solidFill>
                <a:srgbClr val="292929"/>
              </a:solidFill>
              <a:effectLst/>
              <a:latin typeface="charter"/>
            </a:endParaRPr>
          </a:p>
          <a:p>
            <a:endParaRPr lang="en-US" sz="2800" b="0" i="0">
              <a:solidFill>
                <a:srgbClr val="292929"/>
              </a:solidFill>
              <a:effectLst/>
              <a:latin typeface="chart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F6B82-FCE8-4669-A188-7342B97E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90" y="3012738"/>
            <a:ext cx="6589632" cy="276314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F25540-DE2F-40D4-9A7E-C7E4453E12C7}"/>
              </a:ext>
            </a:extLst>
          </p:cNvPr>
          <p:cNvSpPr txBox="1">
            <a:spLocks/>
          </p:cNvSpPr>
          <p:nvPr/>
        </p:nvSpPr>
        <p:spPr>
          <a:xfrm>
            <a:off x="302684" y="332689"/>
            <a:ext cx="11684000" cy="79216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SHAP – </a:t>
            </a:r>
            <a:r>
              <a:rPr lang="en-US"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SH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apley </a:t>
            </a:r>
            <a:r>
              <a:rPr lang="en-US"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dditive Ex</a:t>
            </a:r>
            <a:r>
              <a:rPr lang="en-US"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lanations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BE3610-8137-406D-AF2C-D2DF6960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2" y="3012738"/>
            <a:ext cx="5420048" cy="299612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446444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Step 2 : creating dissimilarity measure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626E451-76C6-4583-AE8C-ACC61A88330B}"/>
              </a:ext>
            </a:extLst>
          </p:cNvPr>
          <p:cNvSpPr txBox="1">
            <a:spLocks/>
          </p:cNvSpPr>
          <p:nvPr/>
        </p:nvSpPr>
        <p:spPr>
          <a:xfrm>
            <a:off x="302684" y="1206630"/>
            <a:ext cx="10970454" cy="2100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Get the feature importance value using absolute SHAP value and create a measure</a:t>
            </a:r>
            <a:r>
              <a:rPr lang="en-US" sz="2800">
                <a:solidFill>
                  <a:schemeClr val="tx1"/>
                </a:solidFill>
              </a:rPr>
              <a:t>	</a:t>
            </a:r>
          </a:p>
          <a:p>
            <a:pPr algn="just"/>
            <a:r>
              <a:rPr lang="en-US" sz="2800">
                <a:solidFill>
                  <a:schemeClr val="tx1"/>
                </a:solidFill>
              </a:rPr>
              <a:t>Absolute </a:t>
            </a:r>
            <a:r>
              <a:rPr lang="en-US" sz="2800" b="1">
                <a:solidFill>
                  <a:schemeClr val="tx1"/>
                </a:solidFill>
              </a:rPr>
              <a:t>Mean</a:t>
            </a:r>
            <a:r>
              <a:rPr lang="en-US" sz="2800">
                <a:solidFill>
                  <a:schemeClr val="tx1"/>
                </a:solidFill>
              </a:rPr>
              <a:t> ? Or Absolute </a:t>
            </a:r>
            <a:r>
              <a:rPr lang="en-US" sz="2800" b="1">
                <a:solidFill>
                  <a:schemeClr val="tx1"/>
                </a:solidFill>
              </a:rPr>
              <a:t>Max or Min</a:t>
            </a:r>
            <a:r>
              <a:rPr lang="en-US" sz="2800">
                <a:solidFill>
                  <a:schemeClr val="tx1"/>
                </a:solidFill>
              </a:rPr>
              <a:t>?</a:t>
            </a:r>
          </a:p>
          <a:p>
            <a:pPr algn="just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76EFE-36CF-4825-88F6-46AF19FC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2" y="3473525"/>
            <a:ext cx="5956875" cy="2727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0A94F0-3C93-4C28-8550-00C50E013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5"/>
          <a:stretch/>
        </p:blipFill>
        <p:spPr>
          <a:xfrm>
            <a:off x="6144684" y="3429000"/>
            <a:ext cx="5748443" cy="27725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F1883148-B91A-4042-A4A2-50119140F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610" y="2809935"/>
            <a:ext cx="452390" cy="45239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89809D9C-758B-463E-878B-4082BEAE2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1171" y="2809935"/>
            <a:ext cx="452390" cy="45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1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B0DB9-B867-4FF9-AB23-E5F1DFC2EE5B}"/>
              </a:ext>
            </a:extLst>
          </p:cNvPr>
          <p:cNvSpPr txBox="1"/>
          <p:nvPr/>
        </p:nvSpPr>
        <p:spPr>
          <a:xfrm>
            <a:off x="2621902" y="6452513"/>
            <a:ext cx="5943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18056976 | G.L. Udari Kaushalya | 2021-117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E4026F-8633-4961-9BA6-44FBC200AFD5}"/>
              </a:ext>
            </a:extLst>
          </p:cNvPr>
          <p:cNvSpPr txBox="1">
            <a:spLocks/>
          </p:cNvSpPr>
          <p:nvPr/>
        </p:nvSpPr>
        <p:spPr>
          <a:xfrm>
            <a:off x="302684" y="248063"/>
            <a:ext cx="11684000" cy="7921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Step 2 : creating dissimilarity measure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626E451-76C6-4583-AE8C-ACC61A88330B}"/>
              </a:ext>
            </a:extLst>
          </p:cNvPr>
          <p:cNvSpPr txBox="1">
            <a:spLocks/>
          </p:cNvSpPr>
          <p:nvPr/>
        </p:nvSpPr>
        <p:spPr>
          <a:xfrm>
            <a:off x="302684" y="1414021"/>
            <a:ext cx="10970454" cy="49962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>
                <a:solidFill>
                  <a:schemeClr val="tx1"/>
                </a:solidFill>
              </a:rPr>
              <a:t>Impose the contribution of Feature value into </a:t>
            </a:r>
            <a:r>
              <a:rPr lang="en-US" sz="2800" b="1">
                <a:solidFill>
                  <a:schemeClr val="tx1"/>
                </a:solidFill>
              </a:rPr>
              <a:t>Euclidian Distance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A9025-8058-4F90-8255-67BABE820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9" t="12462" r="8264" b="18940"/>
          <a:stretch/>
        </p:blipFill>
        <p:spPr>
          <a:xfrm>
            <a:off x="3037332" y="2323628"/>
            <a:ext cx="6117336" cy="1710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4A6D2-B6F5-4B55-BCBE-80450395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332" y="4225744"/>
            <a:ext cx="5495529" cy="18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7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50367C1-3D1F-4CA6-9407-155EDD12A7AD}" vid="{F00973CF-5AC2-40C9-B641-F822C8DD6A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2" ma:contentTypeDescription="Create a new document." ma:contentTypeScope="" ma:versionID="e14d4a099bca3832d7f4705fffc123f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87271c69c4ec105eaa8eb831bad07f96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FB9E1D-872C-4898-A256-6C6675C6280D}">
  <ds:schemaRefs>
    <ds:schemaRef ds:uri="db72c12f-87a4-44ab-bbc5-4cc8306b158a"/>
    <ds:schemaRef ds:uri="ddae9ed0-935d-4509-b8b2-ac916c765c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8E9D851-066B-45E1-995F-66CB270FDF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CA5F1C-D138-4874-AAD1-41C73FC90FB6}">
  <ds:schemaRefs>
    <ds:schemaRef ds:uri="0d30ca09-d62d-4755-9393-5ab26ab55eed"/>
    <ds:schemaRef ds:uri="e2a76c9f-bcd1-4354-9f5a-9dd8a581041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2021-117</Template>
  <Application>Microsoft Office PowerPoint</Application>
  <PresentationFormat>Widescreen</PresentationFormat>
  <Slides>114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Office Theme</vt:lpstr>
      <vt:lpstr>MAIML: Model-Agnostic Interpretable Machine Learning</vt:lpstr>
      <vt:lpstr>INTRODUCTION</vt:lpstr>
      <vt:lpstr>BACKGROUND</vt:lpstr>
      <vt:lpstr>BACKGROUND </vt:lpstr>
      <vt:lpstr>BACKGROUND</vt:lpstr>
      <vt:lpstr>RESEARCH PROBLEM</vt:lpstr>
      <vt:lpstr>Objectives</vt:lpstr>
      <vt:lpstr>SYSTEM DIAGRAM FOR OVERALL SYSTEM</vt:lpstr>
      <vt:lpstr>PowerPoint Presentation</vt:lpstr>
      <vt:lpstr>IT 18113600 | Perera g.y.n</vt:lpstr>
      <vt:lpstr>Introduction</vt:lpstr>
      <vt:lpstr>BACKGROUND</vt:lpstr>
      <vt:lpstr>BACKGROUND cont.. </vt:lpstr>
      <vt:lpstr>BACKGROUND cont..</vt:lpstr>
      <vt:lpstr>RESEARCH QUESTION</vt:lpstr>
      <vt:lpstr>OBJECTIVES</vt:lpstr>
      <vt:lpstr>Research Methodology</vt:lpstr>
      <vt:lpstr>SYSTEM OVERVIEW DIAGRAM</vt:lpstr>
      <vt:lpstr>ALGORITHM</vt:lpstr>
      <vt:lpstr>METHODOLOGY cont.…</vt:lpstr>
      <vt:lpstr>METHODOLOGY cont.…</vt:lpstr>
      <vt:lpstr>TECHNOLOGIES, TECHNIQUES AND ALGORITHMS</vt:lpstr>
      <vt:lpstr>Completion</vt:lpstr>
      <vt:lpstr> GATHERING SAMPLE DATA AND BUILD THE MODEL FOR PREDICTION </vt:lpstr>
      <vt:lpstr>DISTANCE CALCULATION FOR SPECIFIC INSTANCE AND NEIGHBOURHOOD GENERATION APPROACH SELECTION</vt:lpstr>
      <vt:lpstr>DECISION TREE CLASSIFIER IMPLEMENTAION</vt:lpstr>
      <vt:lpstr>EXPLAINER IMPLEMENTAION</vt:lpstr>
      <vt:lpstr>RESULTS</vt:lpstr>
      <vt:lpstr>IT 18134704 | J.K. Kenneth chamara</vt:lpstr>
      <vt:lpstr>Introduction</vt:lpstr>
      <vt:lpstr>BACKGROUND</vt:lpstr>
      <vt:lpstr>PowerPoint Presentation</vt:lpstr>
      <vt:lpstr>RESEARCH PROBLEM</vt:lpstr>
      <vt:lpstr>OBJECTIVES</vt:lpstr>
      <vt:lpstr>Research Methodology</vt:lpstr>
      <vt:lpstr>SYSTEM OVERVIEW DIAGRAM</vt:lpstr>
      <vt:lpstr>Derivation Of Fairness Formula</vt:lpstr>
      <vt:lpstr>Derivation Of Fairness Formula cont.</vt:lpstr>
      <vt:lpstr>Derivation Of Fairness Formula cont.</vt:lpstr>
      <vt:lpstr>Derivation Of Fairness Formula cont.</vt:lpstr>
      <vt:lpstr>Algorithm </vt:lpstr>
      <vt:lpstr>Class Diagram  </vt:lpstr>
      <vt:lpstr>Completion</vt:lpstr>
      <vt:lpstr>PowerPoint Presentation</vt:lpstr>
      <vt:lpstr>PowerPoint Presentation</vt:lpstr>
      <vt:lpstr>PowerPoint Presentation</vt:lpstr>
      <vt:lpstr>PowerPoint Presentation</vt:lpstr>
      <vt:lpstr>TECHNOLOGIES, TECHNIQUES &amp; ALGORITHMS</vt:lpstr>
      <vt:lpstr>PowerPoint Presentation</vt:lpstr>
      <vt:lpstr>It18059564 | Abeyagunasekera S.h.p</vt:lpstr>
      <vt:lpstr>Introduction</vt:lpstr>
      <vt:lpstr>BACKGROUND</vt:lpstr>
      <vt:lpstr>BACKGROUND (Current Methods).</vt:lpstr>
      <vt:lpstr>RESEARCH GAP</vt:lpstr>
      <vt:lpstr>RESEARCH PROBLEM</vt:lpstr>
      <vt:lpstr>OBJECTIVES</vt:lpstr>
      <vt:lpstr>PowerPoint Presentation</vt:lpstr>
      <vt:lpstr>Research Methodology</vt:lpstr>
      <vt:lpstr>LISA: Unified Method of Explanation</vt:lpstr>
      <vt:lpstr>Produces the union, intersection and LISA  explanation boundary </vt:lpstr>
      <vt:lpstr>Produces the union, intersection and LISA  explanation boundary </vt:lpstr>
      <vt:lpstr>Produces the union, intersection and LISA  explanation boundary </vt:lpstr>
      <vt:lpstr>Produces the union, intersection and LISA  explanation boundary </vt:lpstr>
      <vt:lpstr>Produces the union of Explanations</vt:lpstr>
      <vt:lpstr>Produces the intersection of Explanations</vt:lpstr>
      <vt:lpstr>Produces the LISA Explanation boundary</vt:lpstr>
      <vt:lpstr>Produces the LISA Explanation boundary</vt:lpstr>
      <vt:lpstr>TECHNOLOGY, TECHNIQUES &amp; ALGORITHMS </vt:lpstr>
      <vt:lpstr>Limitations</vt:lpstr>
      <vt:lpstr>Results and Discussion</vt:lpstr>
      <vt:lpstr>Explanations by previous methods</vt:lpstr>
      <vt:lpstr>Explanations by previous methods</vt:lpstr>
      <vt:lpstr>Explanations by previous methods</vt:lpstr>
      <vt:lpstr>Explanations by previous methods</vt:lpstr>
      <vt:lpstr>Newly proposed method</vt:lpstr>
      <vt:lpstr>Implementation Status of API</vt:lpstr>
      <vt:lpstr>Implementation Status of API</vt:lpstr>
      <vt:lpstr>Implementation Status of API</vt:lpstr>
      <vt:lpstr>Usability</vt:lpstr>
      <vt:lpstr>Contribution to literature</vt:lpstr>
      <vt:lpstr>Completion</vt:lpstr>
      <vt:lpstr>IT 18056976 | G.L. Udari Kaushalya</vt:lpstr>
      <vt:lpstr>Introduction</vt:lpstr>
      <vt:lpstr>BACKGROUND Cont.</vt:lpstr>
      <vt:lpstr>BACKGROUND Cont.</vt:lpstr>
      <vt:lpstr>BACKGROUND Cont.</vt:lpstr>
      <vt:lpstr>RESEARCH PROBLEM</vt:lpstr>
      <vt:lpstr>OBJECTIVES</vt:lpstr>
      <vt:lpstr>K-Important Neighbors</vt:lpstr>
      <vt:lpstr>This Approach….</vt:lpstr>
      <vt:lpstr>Research Methodology</vt:lpstr>
      <vt:lpstr>SYSTEM OVERVIEW DIAGRAM</vt:lpstr>
      <vt:lpstr>Completion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TECHNOLOGIES, TECHNIQUES &amp; ALGORITHMS</vt:lpstr>
      <vt:lpstr>Supportive Information</vt:lpstr>
      <vt:lpstr>SYSTEM, PERSONNEL &amp; SOFTWARE SPECIFICATION REQUIREMENTS</vt:lpstr>
      <vt:lpstr>NON-FUNCTIONAL REQUIREMENTS</vt:lpstr>
      <vt:lpstr>REFERENCES</vt:lpstr>
      <vt:lpstr>REFERENCES Cont.</vt:lpstr>
      <vt:lpstr>REFERENCES Cont.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MAIML: Model Agnostic Interpretable Machine Learning</dc:title>
  <dc:creator>Abeyagunasekera S.H.P. it18059564</dc:creator>
  <cp:revision>1</cp:revision>
  <dcterms:created xsi:type="dcterms:W3CDTF">2021-03-06T03:44:44Z</dcterms:created>
  <dcterms:modified xsi:type="dcterms:W3CDTF">2021-10-15T05:41:53Z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